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1" r:id="rId4"/>
    <p:sldId id="288" r:id="rId5"/>
    <p:sldId id="262" r:id="rId6"/>
    <p:sldId id="263" r:id="rId7"/>
    <p:sldId id="264" r:id="rId8"/>
    <p:sldId id="272" r:id="rId9"/>
    <p:sldId id="277" r:id="rId10"/>
    <p:sldId id="293" r:id="rId11"/>
    <p:sldId id="294" r:id="rId12"/>
    <p:sldId id="266" r:id="rId13"/>
    <p:sldId id="289" r:id="rId14"/>
    <p:sldId id="290" r:id="rId15"/>
    <p:sldId id="292" r:id="rId16"/>
    <p:sldId id="295" r:id="rId17"/>
    <p:sldId id="271" r:id="rId18"/>
    <p:sldId id="276" r:id="rId19"/>
    <p:sldId id="274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605EF-EC19-4C00-B95E-BA74306EFC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916CBBF-D944-4418-BF42-D887525CDB48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Не провели экскурсию по офису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99003C8-B4EF-4B01-BE3F-63404409D47C}" type="parTrans" cxnId="{A4B5B7DD-AA45-41E9-AA35-1A1F64B04F0E}">
      <dgm:prSet/>
      <dgm:spPr/>
      <dgm:t>
        <a:bodyPr/>
        <a:lstStyle/>
        <a:p>
          <a:endParaRPr lang="ru-RU"/>
        </a:p>
      </dgm:t>
    </dgm:pt>
    <dgm:pt modelId="{AB0033F5-AAE4-4D22-8AFD-E81A6A31080B}" type="sibTrans" cxnId="{A4B5B7DD-AA45-41E9-AA35-1A1F64B04F0E}">
      <dgm:prSet/>
      <dgm:spPr/>
      <dgm:t>
        <a:bodyPr/>
        <a:lstStyle/>
        <a:p>
          <a:endParaRPr lang="ru-RU"/>
        </a:p>
      </dgm:t>
    </dgm:pt>
    <dgm:pt modelId="{CEB2FE04-601D-4019-86CE-43736793900B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не познакомили с коллегами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49F3382-9500-4588-A9E1-AC717ADD08A9}" type="parTrans" cxnId="{C9A4CBDC-B4DA-40A7-9400-56D36EAF9C0B}">
      <dgm:prSet/>
      <dgm:spPr/>
      <dgm:t>
        <a:bodyPr/>
        <a:lstStyle/>
        <a:p>
          <a:endParaRPr lang="ru-RU"/>
        </a:p>
      </dgm:t>
    </dgm:pt>
    <dgm:pt modelId="{60DFC7C5-AF1B-4C55-9F5E-88A11DFDA70B}" type="sibTrans" cxnId="{C9A4CBDC-B4DA-40A7-9400-56D36EAF9C0B}">
      <dgm:prSet/>
      <dgm:spPr/>
      <dgm:t>
        <a:bodyPr/>
        <a:lstStyle/>
        <a:p>
          <a:endParaRPr lang="ru-RU"/>
        </a:p>
      </dgm:t>
    </dgm:pt>
    <dgm:pt modelId="{2A408D07-0ACD-4C07-9824-C7BE1D3B3A98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не подготовили рабочее место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AC2AA4A-F026-43DD-A1A2-EA97B07F2A50}" type="parTrans" cxnId="{DDD8CE61-C5A5-4794-9B32-3558FA0E99F6}">
      <dgm:prSet/>
      <dgm:spPr/>
      <dgm:t>
        <a:bodyPr/>
        <a:lstStyle/>
        <a:p>
          <a:endParaRPr lang="ru-RU"/>
        </a:p>
      </dgm:t>
    </dgm:pt>
    <dgm:pt modelId="{CAFF5F0C-EF6F-4A8A-B043-25902A4E159A}" type="sibTrans" cxnId="{DDD8CE61-C5A5-4794-9B32-3558FA0E99F6}">
      <dgm:prSet/>
      <dgm:spPr/>
      <dgm:t>
        <a:bodyPr/>
        <a:lstStyle/>
        <a:p>
          <a:endParaRPr lang="ru-RU"/>
        </a:p>
      </dgm:t>
    </dgm:pt>
    <dgm:pt modelId="{17C02836-B434-4959-B1D0-F062A953FC19}">
      <dgm:prSet phldrT="[Текст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не ознакомили с мотивационной схемой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49460F5-2EC5-4539-882D-1DF3248AF294}" type="parTrans" cxnId="{2F24169B-4C18-4998-9D68-E1C159CB7789}">
      <dgm:prSet/>
      <dgm:spPr/>
      <dgm:t>
        <a:bodyPr/>
        <a:lstStyle/>
        <a:p>
          <a:endParaRPr lang="ru-RU"/>
        </a:p>
      </dgm:t>
    </dgm:pt>
    <dgm:pt modelId="{CC88FDFF-0A5F-42DD-AF86-2D7404720AA7}" type="sibTrans" cxnId="{2F24169B-4C18-4998-9D68-E1C159CB7789}">
      <dgm:prSet/>
      <dgm:spPr/>
      <dgm:t>
        <a:bodyPr/>
        <a:lstStyle/>
        <a:p>
          <a:endParaRPr lang="ru-RU"/>
        </a:p>
      </dgm:t>
    </dgm:pt>
    <dgm:pt modelId="{6173E356-9840-4013-9D36-EF6521D80B02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не ознакомили с неформальными традициями в коллективе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F93A0C9-F644-44B1-918A-62FC095DD53B}" type="parTrans" cxnId="{5309C697-0A83-428F-B43B-0CEB94311B25}">
      <dgm:prSet/>
      <dgm:spPr/>
      <dgm:t>
        <a:bodyPr/>
        <a:lstStyle/>
        <a:p>
          <a:endParaRPr lang="ru-RU"/>
        </a:p>
      </dgm:t>
    </dgm:pt>
    <dgm:pt modelId="{C4355936-EE2D-4352-B754-7700961A7735}" type="sibTrans" cxnId="{5309C697-0A83-428F-B43B-0CEB94311B25}">
      <dgm:prSet/>
      <dgm:spPr/>
      <dgm:t>
        <a:bodyPr/>
        <a:lstStyle/>
        <a:p>
          <a:endParaRPr lang="ru-RU"/>
        </a:p>
      </dgm:t>
    </dgm:pt>
    <dgm:pt modelId="{D092DD52-79C2-4AD1-B40E-D1260CE64430}" type="pres">
      <dgm:prSet presAssocID="{296605EF-EC19-4C00-B95E-BA74306EFC47}" presName="Name0" presStyleCnt="0">
        <dgm:presLayoutVars>
          <dgm:dir/>
          <dgm:resizeHandles val="exact"/>
        </dgm:presLayoutVars>
      </dgm:prSet>
      <dgm:spPr/>
    </dgm:pt>
    <dgm:pt modelId="{145675BB-7F03-4491-B004-41190B55BEDC}" type="pres">
      <dgm:prSet presAssocID="{D916CBBF-D944-4418-BF42-D887525CDB48}" presName="node" presStyleLbl="node1" presStyleIdx="0" presStyleCnt="5" custScaleX="116584" custScaleY="128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1536D-30CE-4142-A955-067F2E958EEB}" type="pres">
      <dgm:prSet presAssocID="{AB0033F5-AAE4-4D22-8AFD-E81A6A31080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8E02732-5193-4704-BFC0-6E87E997E4A3}" type="pres">
      <dgm:prSet presAssocID="{AB0033F5-AAE4-4D22-8AFD-E81A6A31080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D47758A-59B0-4E8E-BB31-089F1DF5906E}" type="pres">
      <dgm:prSet presAssocID="{CEB2FE04-601D-4019-86CE-43736793900B}" presName="node" presStyleLbl="node1" presStyleIdx="1" presStyleCnt="5" custScaleX="117571" custScaleY="122613" custLinFactNeighborY="1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A753B-092D-44D3-921A-53D8966A4FDE}" type="pres">
      <dgm:prSet presAssocID="{60DFC7C5-AF1B-4C55-9F5E-88A11DFDA70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19D6CD5-BC7A-4691-9489-6646B37ED512}" type="pres">
      <dgm:prSet presAssocID="{60DFC7C5-AF1B-4C55-9F5E-88A11DFDA70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B2DCFEC-8F60-4ABE-93A3-D0387266D04A}" type="pres">
      <dgm:prSet presAssocID="{2A408D07-0ACD-4C07-9824-C7BE1D3B3A98}" presName="node" presStyleLbl="node1" presStyleIdx="2" presStyleCnt="5" custScaleY="121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73439-88F9-4E1C-A837-C62AF8777191}" type="pres">
      <dgm:prSet presAssocID="{CAFF5F0C-EF6F-4A8A-B043-25902A4E159A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514E843-8A29-4B48-8C07-069499BE233F}" type="pres">
      <dgm:prSet presAssocID="{CAFF5F0C-EF6F-4A8A-B043-25902A4E159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F23905C-9768-4A4F-AD29-F67734B6C8FF}" type="pres">
      <dgm:prSet presAssocID="{17C02836-B434-4959-B1D0-F062A953FC19}" presName="node" presStyleLbl="node1" presStyleIdx="3" presStyleCnt="5" custScaleY="120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CFB04-832E-454B-B666-CA44AC4CE957}" type="pres">
      <dgm:prSet presAssocID="{CC88FDFF-0A5F-42DD-AF86-2D7404720AA7}" presName="sibTrans" presStyleLbl="sibTrans2D1" presStyleIdx="3" presStyleCnt="4"/>
      <dgm:spPr/>
      <dgm:t>
        <a:bodyPr/>
        <a:lstStyle/>
        <a:p>
          <a:endParaRPr lang="ru-RU"/>
        </a:p>
      </dgm:t>
    </dgm:pt>
    <dgm:pt modelId="{160C4DC8-DFAF-4F20-8BE7-FCDB7BC951B4}" type="pres">
      <dgm:prSet presAssocID="{CC88FDFF-0A5F-42DD-AF86-2D7404720AA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7314759-0B26-4A1B-A738-6051905A900C}" type="pres">
      <dgm:prSet presAssocID="{6173E356-9840-4013-9D36-EF6521D80B02}" presName="node" presStyleLbl="node1" presStyleIdx="4" presStyleCnt="5" custScaleX="116698" custScaleY="114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92946F-0C8E-41EF-945C-81D8B802B55A}" type="presOf" srcId="{CAFF5F0C-EF6F-4A8A-B043-25902A4E159A}" destId="{9AE73439-88F9-4E1C-A837-C62AF8777191}" srcOrd="0" destOrd="0" presId="urn:microsoft.com/office/officeart/2005/8/layout/process1"/>
    <dgm:cxn modelId="{016643A6-4ED7-47A4-B73C-E5ED0DA71681}" type="presOf" srcId="{AB0033F5-AAE4-4D22-8AFD-E81A6A31080B}" destId="{08E02732-5193-4704-BFC0-6E87E997E4A3}" srcOrd="1" destOrd="0" presId="urn:microsoft.com/office/officeart/2005/8/layout/process1"/>
    <dgm:cxn modelId="{C51DCFCB-BCEE-4FAA-8E11-1FFDFF5EF908}" type="presOf" srcId="{D916CBBF-D944-4418-BF42-D887525CDB48}" destId="{145675BB-7F03-4491-B004-41190B55BEDC}" srcOrd="0" destOrd="0" presId="urn:microsoft.com/office/officeart/2005/8/layout/process1"/>
    <dgm:cxn modelId="{A4223C37-53D7-4B4E-BE2C-76D604BF10F1}" type="presOf" srcId="{AB0033F5-AAE4-4D22-8AFD-E81A6A31080B}" destId="{9AF1536D-30CE-4142-A955-067F2E958EEB}" srcOrd="0" destOrd="0" presId="urn:microsoft.com/office/officeart/2005/8/layout/process1"/>
    <dgm:cxn modelId="{2F24169B-4C18-4998-9D68-E1C159CB7789}" srcId="{296605EF-EC19-4C00-B95E-BA74306EFC47}" destId="{17C02836-B434-4959-B1D0-F062A953FC19}" srcOrd="3" destOrd="0" parTransId="{249460F5-2EC5-4539-882D-1DF3248AF294}" sibTransId="{CC88FDFF-0A5F-42DD-AF86-2D7404720AA7}"/>
    <dgm:cxn modelId="{1457FA98-B9A6-4EBC-BA63-2C54032CBAB9}" type="presOf" srcId="{CAFF5F0C-EF6F-4A8A-B043-25902A4E159A}" destId="{1514E843-8A29-4B48-8C07-069499BE233F}" srcOrd="1" destOrd="0" presId="urn:microsoft.com/office/officeart/2005/8/layout/process1"/>
    <dgm:cxn modelId="{260EF874-C209-4011-93D8-06D574122995}" type="presOf" srcId="{CC88FDFF-0A5F-42DD-AF86-2D7404720AA7}" destId="{160C4DC8-DFAF-4F20-8BE7-FCDB7BC951B4}" srcOrd="1" destOrd="0" presId="urn:microsoft.com/office/officeart/2005/8/layout/process1"/>
    <dgm:cxn modelId="{7B662B24-0B41-40C3-9FCD-F481A6566343}" type="presOf" srcId="{6173E356-9840-4013-9D36-EF6521D80B02}" destId="{D7314759-0B26-4A1B-A738-6051905A900C}" srcOrd="0" destOrd="0" presId="urn:microsoft.com/office/officeart/2005/8/layout/process1"/>
    <dgm:cxn modelId="{15F976F6-8CCD-4BEF-85A9-5F0F0D298AB4}" type="presOf" srcId="{CC88FDFF-0A5F-42DD-AF86-2D7404720AA7}" destId="{675CFB04-832E-454B-B666-CA44AC4CE957}" srcOrd="0" destOrd="0" presId="urn:microsoft.com/office/officeart/2005/8/layout/process1"/>
    <dgm:cxn modelId="{C9A4CBDC-B4DA-40A7-9400-56D36EAF9C0B}" srcId="{296605EF-EC19-4C00-B95E-BA74306EFC47}" destId="{CEB2FE04-601D-4019-86CE-43736793900B}" srcOrd="1" destOrd="0" parTransId="{B49F3382-9500-4588-A9E1-AC717ADD08A9}" sibTransId="{60DFC7C5-AF1B-4C55-9F5E-88A11DFDA70B}"/>
    <dgm:cxn modelId="{0502787C-1D8E-448B-A574-47514EAA2324}" type="presOf" srcId="{60DFC7C5-AF1B-4C55-9F5E-88A11DFDA70B}" destId="{919D6CD5-BC7A-4691-9489-6646B37ED512}" srcOrd="1" destOrd="0" presId="urn:microsoft.com/office/officeart/2005/8/layout/process1"/>
    <dgm:cxn modelId="{BC17B4A4-5C4C-43DD-84DF-D7C16A4E38E0}" type="presOf" srcId="{296605EF-EC19-4C00-B95E-BA74306EFC47}" destId="{D092DD52-79C2-4AD1-B40E-D1260CE64430}" srcOrd="0" destOrd="0" presId="urn:microsoft.com/office/officeart/2005/8/layout/process1"/>
    <dgm:cxn modelId="{98D35E72-DB52-4BF3-A0CF-E15E645FF572}" type="presOf" srcId="{60DFC7C5-AF1B-4C55-9F5E-88A11DFDA70B}" destId="{595A753B-092D-44D3-921A-53D8966A4FDE}" srcOrd="0" destOrd="0" presId="urn:microsoft.com/office/officeart/2005/8/layout/process1"/>
    <dgm:cxn modelId="{DDD8CE61-C5A5-4794-9B32-3558FA0E99F6}" srcId="{296605EF-EC19-4C00-B95E-BA74306EFC47}" destId="{2A408D07-0ACD-4C07-9824-C7BE1D3B3A98}" srcOrd="2" destOrd="0" parTransId="{7AC2AA4A-F026-43DD-A1A2-EA97B07F2A50}" sibTransId="{CAFF5F0C-EF6F-4A8A-B043-25902A4E159A}"/>
    <dgm:cxn modelId="{5309C697-0A83-428F-B43B-0CEB94311B25}" srcId="{296605EF-EC19-4C00-B95E-BA74306EFC47}" destId="{6173E356-9840-4013-9D36-EF6521D80B02}" srcOrd="4" destOrd="0" parTransId="{FF93A0C9-F644-44B1-918A-62FC095DD53B}" sibTransId="{C4355936-EE2D-4352-B754-7700961A7735}"/>
    <dgm:cxn modelId="{548FF009-DC9B-4014-BCA7-71E275991BB4}" type="presOf" srcId="{17C02836-B434-4959-B1D0-F062A953FC19}" destId="{9F23905C-9768-4A4F-AD29-F67734B6C8FF}" srcOrd="0" destOrd="0" presId="urn:microsoft.com/office/officeart/2005/8/layout/process1"/>
    <dgm:cxn modelId="{0C2652B6-A986-4289-B678-FBE76D80E98C}" type="presOf" srcId="{CEB2FE04-601D-4019-86CE-43736793900B}" destId="{5D47758A-59B0-4E8E-BB31-089F1DF5906E}" srcOrd="0" destOrd="0" presId="urn:microsoft.com/office/officeart/2005/8/layout/process1"/>
    <dgm:cxn modelId="{B260B43A-2EAA-4121-890E-D7D23A23BCB0}" type="presOf" srcId="{2A408D07-0ACD-4C07-9824-C7BE1D3B3A98}" destId="{7B2DCFEC-8F60-4ABE-93A3-D0387266D04A}" srcOrd="0" destOrd="0" presId="urn:microsoft.com/office/officeart/2005/8/layout/process1"/>
    <dgm:cxn modelId="{A4B5B7DD-AA45-41E9-AA35-1A1F64B04F0E}" srcId="{296605EF-EC19-4C00-B95E-BA74306EFC47}" destId="{D916CBBF-D944-4418-BF42-D887525CDB48}" srcOrd="0" destOrd="0" parTransId="{399003C8-B4EF-4B01-BE3F-63404409D47C}" sibTransId="{AB0033F5-AAE4-4D22-8AFD-E81A6A31080B}"/>
    <dgm:cxn modelId="{A8C2D400-529B-40BE-A828-53550229AB53}" type="presParOf" srcId="{D092DD52-79C2-4AD1-B40E-D1260CE64430}" destId="{145675BB-7F03-4491-B004-41190B55BEDC}" srcOrd="0" destOrd="0" presId="urn:microsoft.com/office/officeart/2005/8/layout/process1"/>
    <dgm:cxn modelId="{A43589F3-1C30-4125-84EE-22245703D534}" type="presParOf" srcId="{D092DD52-79C2-4AD1-B40E-D1260CE64430}" destId="{9AF1536D-30CE-4142-A955-067F2E958EEB}" srcOrd="1" destOrd="0" presId="urn:microsoft.com/office/officeart/2005/8/layout/process1"/>
    <dgm:cxn modelId="{BA2B1DDA-8CBF-44E3-A846-0A64C7296D4F}" type="presParOf" srcId="{9AF1536D-30CE-4142-A955-067F2E958EEB}" destId="{08E02732-5193-4704-BFC0-6E87E997E4A3}" srcOrd="0" destOrd="0" presId="urn:microsoft.com/office/officeart/2005/8/layout/process1"/>
    <dgm:cxn modelId="{B0702C9B-228E-41A6-9B41-73D129F41785}" type="presParOf" srcId="{D092DD52-79C2-4AD1-B40E-D1260CE64430}" destId="{5D47758A-59B0-4E8E-BB31-089F1DF5906E}" srcOrd="2" destOrd="0" presId="urn:microsoft.com/office/officeart/2005/8/layout/process1"/>
    <dgm:cxn modelId="{5A152C17-1B18-42B3-BA9F-BE2F021A4C03}" type="presParOf" srcId="{D092DD52-79C2-4AD1-B40E-D1260CE64430}" destId="{595A753B-092D-44D3-921A-53D8966A4FDE}" srcOrd="3" destOrd="0" presId="urn:microsoft.com/office/officeart/2005/8/layout/process1"/>
    <dgm:cxn modelId="{0E37E0CA-DED6-4CB5-991A-9979D4168A4B}" type="presParOf" srcId="{595A753B-092D-44D3-921A-53D8966A4FDE}" destId="{919D6CD5-BC7A-4691-9489-6646B37ED512}" srcOrd="0" destOrd="0" presId="urn:microsoft.com/office/officeart/2005/8/layout/process1"/>
    <dgm:cxn modelId="{1147DD25-6591-406B-8D79-AA67FA42B761}" type="presParOf" srcId="{D092DD52-79C2-4AD1-B40E-D1260CE64430}" destId="{7B2DCFEC-8F60-4ABE-93A3-D0387266D04A}" srcOrd="4" destOrd="0" presId="urn:microsoft.com/office/officeart/2005/8/layout/process1"/>
    <dgm:cxn modelId="{8B2A4628-F9B4-43E0-8D51-04738D295679}" type="presParOf" srcId="{D092DD52-79C2-4AD1-B40E-D1260CE64430}" destId="{9AE73439-88F9-4E1C-A837-C62AF8777191}" srcOrd="5" destOrd="0" presId="urn:microsoft.com/office/officeart/2005/8/layout/process1"/>
    <dgm:cxn modelId="{85EC11DB-35BA-49FB-8C82-FF40DECEDB69}" type="presParOf" srcId="{9AE73439-88F9-4E1C-A837-C62AF8777191}" destId="{1514E843-8A29-4B48-8C07-069499BE233F}" srcOrd="0" destOrd="0" presId="urn:microsoft.com/office/officeart/2005/8/layout/process1"/>
    <dgm:cxn modelId="{B1727B9D-F5AF-49E4-B005-3D2BFCF0D723}" type="presParOf" srcId="{D092DD52-79C2-4AD1-B40E-D1260CE64430}" destId="{9F23905C-9768-4A4F-AD29-F67734B6C8FF}" srcOrd="6" destOrd="0" presId="urn:microsoft.com/office/officeart/2005/8/layout/process1"/>
    <dgm:cxn modelId="{F95EB5A6-3080-43C8-A4A5-81C83A9B7E98}" type="presParOf" srcId="{D092DD52-79C2-4AD1-B40E-D1260CE64430}" destId="{675CFB04-832E-454B-B666-CA44AC4CE957}" srcOrd="7" destOrd="0" presId="urn:microsoft.com/office/officeart/2005/8/layout/process1"/>
    <dgm:cxn modelId="{48505E59-A6C6-403D-863E-8CF2A94FF465}" type="presParOf" srcId="{675CFB04-832E-454B-B666-CA44AC4CE957}" destId="{160C4DC8-DFAF-4F20-8BE7-FCDB7BC951B4}" srcOrd="0" destOrd="0" presId="urn:microsoft.com/office/officeart/2005/8/layout/process1"/>
    <dgm:cxn modelId="{87C35D5E-8541-45FA-8602-29BAD99094E3}" type="presParOf" srcId="{D092DD52-79C2-4AD1-B40E-D1260CE64430}" destId="{D7314759-0B26-4A1B-A738-6051905A900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4C46AE-DE17-4684-A47A-EE7380653BE2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15B1D4-EBA7-49D7-993C-4452E5E955D9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Правило первое - </a:t>
          </a:r>
          <a:r>
            <a:rPr lang="ru-RU" b="1" dirty="0" smtClean="0">
              <a:solidFill>
                <a:schemeClr val="tx1"/>
              </a:solidFill>
            </a:rPr>
            <a:t>начните с себя</a:t>
          </a:r>
          <a:endParaRPr lang="ru-RU" dirty="0">
            <a:solidFill>
              <a:schemeClr val="tx1"/>
            </a:solidFill>
          </a:endParaRPr>
        </a:p>
      </dgm:t>
    </dgm:pt>
    <dgm:pt modelId="{2966000B-17AB-46D5-9ACE-675A16B70B12}" type="parTrans" cxnId="{C171AD8F-80BC-4994-9F80-0EEDA34DC227}">
      <dgm:prSet/>
      <dgm:spPr/>
      <dgm:t>
        <a:bodyPr/>
        <a:lstStyle/>
        <a:p>
          <a:endParaRPr lang="ru-RU"/>
        </a:p>
      </dgm:t>
    </dgm:pt>
    <dgm:pt modelId="{7C8CB743-5282-4E7F-A6E0-476BCFE43964}" type="sibTrans" cxnId="{C171AD8F-80BC-4994-9F80-0EEDA34DC227}">
      <dgm:prSet/>
      <dgm:spPr/>
      <dgm:t>
        <a:bodyPr/>
        <a:lstStyle/>
        <a:p>
          <a:endParaRPr lang="ru-RU"/>
        </a:p>
      </dgm:t>
    </dgm:pt>
    <dgm:pt modelId="{D43DBF8D-5C52-4A88-8559-84108B27F0B0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Правило второе - </a:t>
          </a:r>
          <a:r>
            <a:rPr lang="ru-RU" dirty="0" smtClean="0">
              <a:solidFill>
                <a:schemeClr val="tx1"/>
              </a:solidFill>
            </a:rPr>
            <a:t>представьте нового сотрудника коллективу</a:t>
          </a:r>
          <a:endParaRPr lang="ru-RU" dirty="0">
            <a:solidFill>
              <a:schemeClr val="tx1"/>
            </a:solidFill>
          </a:endParaRPr>
        </a:p>
      </dgm:t>
    </dgm:pt>
    <dgm:pt modelId="{F66FE677-ED00-49A2-92C6-6C8B8F08D893}" type="parTrans" cxnId="{933CB8FC-D104-41B2-801C-ED5FFF2AC63A}">
      <dgm:prSet/>
      <dgm:spPr/>
      <dgm:t>
        <a:bodyPr/>
        <a:lstStyle/>
        <a:p>
          <a:endParaRPr lang="ru-RU"/>
        </a:p>
      </dgm:t>
    </dgm:pt>
    <dgm:pt modelId="{710FCB41-076D-4CBE-B261-119736D6633D}" type="sibTrans" cxnId="{933CB8FC-D104-41B2-801C-ED5FFF2AC63A}">
      <dgm:prSet/>
      <dgm:spPr/>
      <dgm:t>
        <a:bodyPr/>
        <a:lstStyle/>
        <a:p>
          <a:endParaRPr lang="ru-RU"/>
        </a:p>
      </dgm:t>
    </dgm:pt>
    <dgm:pt modelId="{42935302-26A0-4833-A0D4-5D3FC741E4F8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Правило третье - </a:t>
          </a:r>
          <a:r>
            <a:rPr lang="ru-RU" b="1" dirty="0" smtClean="0">
              <a:solidFill>
                <a:schemeClr val="tx1"/>
              </a:solidFill>
            </a:rPr>
            <a:t>вовлекайте нового сотрудника в неформальную жизнь коллектива</a:t>
          </a:r>
          <a:endParaRPr lang="ru-RU" dirty="0">
            <a:solidFill>
              <a:schemeClr val="tx1"/>
            </a:solidFill>
          </a:endParaRPr>
        </a:p>
      </dgm:t>
    </dgm:pt>
    <dgm:pt modelId="{0A009171-7CE8-480A-BB6D-B64711731B5B}" type="parTrans" cxnId="{CEE7172B-0E7F-4F2D-9D5D-38B86CD75A52}">
      <dgm:prSet/>
      <dgm:spPr/>
      <dgm:t>
        <a:bodyPr/>
        <a:lstStyle/>
        <a:p>
          <a:endParaRPr lang="ru-RU"/>
        </a:p>
      </dgm:t>
    </dgm:pt>
    <dgm:pt modelId="{443F5429-2FF4-4B01-AF6A-BF93688DD173}" type="sibTrans" cxnId="{CEE7172B-0E7F-4F2D-9D5D-38B86CD75A52}">
      <dgm:prSet/>
      <dgm:spPr/>
      <dgm:t>
        <a:bodyPr/>
        <a:lstStyle/>
        <a:p>
          <a:endParaRPr lang="ru-RU"/>
        </a:p>
      </dgm:t>
    </dgm:pt>
    <dgm:pt modelId="{E7EC7829-11C2-47AD-834D-85D818E7F9C6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Правило четвертое - </a:t>
          </a:r>
          <a:r>
            <a:rPr lang="ru-RU" b="1" dirty="0" smtClean="0">
              <a:solidFill>
                <a:schemeClr val="tx1"/>
              </a:solidFill>
            </a:rPr>
            <a:t>оградите человека от токсичных сотрудников</a:t>
          </a:r>
          <a:endParaRPr lang="ru-RU" dirty="0">
            <a:solidFill>
              <a:schemeClr val="tx1"/>
            </a:solidFill>
          </a:endParaRPr>
        </a:p>
      </dgm:t>
    </dgm:pt>
    <dgm:pt modelId="{7151F4A4-B28F-45E4-8794-9FA021B202FB}" type="parTrans" cxnId="{8A3265FB-C718-4E0D-AB1B-7E269E308584}">
      <dgm:prSet/>
      <dgm:spPr/>
      <dgm:t>
        <a:bodyPr/>
        <a:lstStyle/>
        <a:p>
          <a:endParaRPr lang="ru-RU"/>
        </a:p>
      </dgm:t>
    </dgm:pt>
    <dgm:pt modelId="{6C5FD1D3-34AE-431C-83C0-70B2B517BB4A}" type="sibTrans" cxnId="{8A3265FB-C718-4E0D-AB1B-7E269E308584}">
      <dgm:prSet/>
      <dgm:spPr/>
      <dgm:t>
        <a:bodyPr/>
        <a:lstStyle/>
        <a:p>
          <a:endParaRPr lang="ru-RU"/>
        </a:p>
      </dgm:t>
    </dgm:pt>
    <dgm:pt modelId="{04105CDC-63CD-4B90-B985-92B8363368E3}" type="pres">
      <dgm:prSet presAssocID="{E04C46AE-DE17-4684-A47A-EE7380653B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CCCF9C-CF92-4891-81AA-570B7B14FDB2}" type="pres">
      <dgm:prSet presAssocID="{AD15B1D4-EBA7-49D7-993C-4452E5E955D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3770F-029F-4450-B168-B3382B021A5B}" type="pres">
      <dgm:prSet presAssocID="{7C8CB743-5282-4E7F-A6E0-476BCFE43964}" presName="sibTrans" presStyleCnt="0"/>
      <dgm:spPr/>
    </dgm:pt>
    <dgm:pt modelId="{D259A29D-F88C-4D8B-9AD3-14B1697405A2}" type="pres">
      <dgm:prSet presAssocID="{D43DBF8D-5C52-4A88-8559-84108B27F0B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83B5A-5FE7-45E2-A6F4-41239D68C1AC}" type="pres">
      <dgm:prSet presAssocID="{710FCB41-076D-4CBE-B261-119736D6633D}" presName="sibTrans" presStyleCnt="0"/>
      <dgm:spPr/>
    </dgm:pt>
    <dgm:pt modelId="{E3CC8B10-8E5F-4077-BBF4-5B80C936AB53}" type="pres">
      <dgm:prSet presAssocID="{42935302-26A0-4833-A0D4-5D3FC741E4F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BA79C-3D2C-42B5-ABFE-A5E559B59A7D}" type="pres">
      <dgm:prSet presAssocID="{443F5429-2FF4-4B01-AF6A-BF93688DD173}" presName="sibTrans" presStyleCnt="0"/>
      <dgm:spPr/>
    </dgm:pt>
    <dgm:pt modelId="{69BCD220-1DB6-4DB3-8876-1683BC748E09}" type="pres">
      <dgm:prSet presAssocID="{E7EC7829-11C2-47AD-834D-85D818E7F9C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737C59-156A-488B-BCB8-693628A8AB67}" type="presOf" srcId="{E04C46AE-DE17-4684-A47A-EE7380653BE2}" destId="{04105CDC-63CD-4B90-B985-92B8363368E3}" srcOrd="0" destOrd="0" presId="urn:microsoft.com/office/officeart/2005/8/layout/default"/>
    <dgm:cxn modelId="{933CB8FC-D104-41B2-801C-ED5FFF2AC63A}" srcId="{E04C46AE-DE17-4684-A47A-EE7380653BE2}" destId="{D43DBF8D-5C52-4A88-8559-84108B27F0B0}" srcOrd="1" destOrd="0" parTransId="{F66FE677-ED00-49A2-92C6-6C8B8F08D893}" sibTransId="{710FCB41-076D-4CBE-B261-119736D6633D}"/>
    <dgm:cxn modelId="{998A52A9-16F4-4AC5-BA26-A582202AE604}" type="presOf" srcId="{D43DBF8D-5C52-4A88-8559-84108B27F0B0}" destId="{D259A29D-F88C-4D8B-9AD3-14B1697405A2}" srcOrd="0" destOrd="0" presId="urn:microsoft.com/office/officeart/2005/8/layout/default"/>
    <dgm:cxn modelId="{EC6F2717-C29F-4E89-AC52-C80621E51A35}" type="presOf" srcId="{E7EC7829-11C2-47AD-834D-85D818E7F9C6}" destId="{69BCD220-1DB6-4DB3-8876-1683BC748E09}" srcOrd="0" destOrd="0" presId="urn:microsoft.com/office/officeart/2005/8/layout/default"/>
    <dgm:cxn modelId="{8A3265FB-C718-4E0D-AB1B-7E269E308584}" srcId="{E04C46AE-DE17-4684-A47A-EE7380653BE2}" destId="{E7EC7829-11C2-47AD-834D-85D818E7F9C6}" srcOrd="3" destOrd="0" parTransId="{7151F4A4-B28F-45E4-8794-9FA021B202FB}" sibTransId="{6C5FD1D3-34AE-431C-83C0-70B2B517BB4A}"/>
    <dgm:cxn modelId="{C171AD8F-80BC-4994-9F80-0EEDA34DC227}" srcId="{E04C46AE-DE17-4684-A47A-EE7380653BE2}" destId="{AD15B1D4-EBA7-49D7-993C-4452E5E955D9}" srcOrd="0" destOrd="0" parTransId="{2966000B-17AB-46D5-9ACE-675A16B70B12}" sibTransId="{7C8CB743-5282-4E7F-A6E0-476BCFE43964}"/>
    <dgm:cxn modelId="{09C73B76-5614-4DA2-8624-054FE3B3073F}" type="presOf" srcId="{42935302-26A0-4833-A0D4-5D3FC741E4F8}" destId="{E3CC8B10-8E5F-4077-BBF4-5B80C936AB53}" srcOrd="0" destOrd="0" presId="urn:microsoft.com/office/officeart/2005/8/layout/default"/>
    <dgm:cxn modelId="{CEE7172B-0E7F-4F2D-9D5D-38B86CD75A52}" srcId="{E04C46AE-DE17-4684-A47A-EE7380653BE2}" destId="{42935302-26A0-4833-A0D4-5D3FC741E4F8}" srcOrd="2" destOrd="0" parTransId="{0A009171-7CE8-480A-BB6D-B64711731B5B}" sibTransId="{443F5429-2FF4-4B01-AF6A-BF93688DD173}"/>
    <dgm:cxn modelId="{E0229517-9785-4ED3-B04B-1AE5F9EC6DA3}" type="presOf" srcId="{AD15B1D4-EBA7-49D7-993C-4452E5E955D9}" destId="{B8CCCF9C-CF92-4891-81AA-570B7B14FDB2}" srcOrd="0" destOrd="0" presId="urn:microsoft.com/office/officeart/2005/8/layout/default"/>
    <dgm:cxn modelId="{D281A3F4-D797-4CC4-9618-B631D6526136}" type="presParOf" srcId="{04105CDC-63CD-4B90-B985-92B8363368E3}" destId="{B8CCCF9C-CF92-4891-81AA-570B7B14FDB2}" srcOrd="0" destOrd="0" presId="urn:microsoft.com/office/officeart/2005/8/layout/default"/>
    <dgm:cxn modelId="{538B929D-9747-4F41-B323-294E9A407040}" type="presParOf" srcId="{04105CDC-63CD-4B90-B985-92B8363368E3}" destId="{B0D3770F-029F-4450-B168-B3382B021A5B}" srcOrd="1" destOrd="0" presId="urn:microsoft.com/office/officeart/2005/8/layout/default"/>
    <dgm:cxn modelId="{0A8D83F4-2CD5-45FB-9489-192000DA3C31}" type="presParOf" srcId="{04105CDC-63CD-4B90-B985-92B8363368E3}" destId="{D259A29D-F88C-4D8B-9AD3-14B1697405A2}" srcOrd="2" destOrd="0" presId="urn:microsoft.com/office/officeart/2005/8/layout/default"/>
    <dgm:cxn modelId="{8E5D08E9-1D4E-4C17-A285-13B456C529E7}" type="presParOf" srcId="{04105CDC-63CD-4B90-B985-92B8363368E3}" destId="{0F483B5A-5FE7-45E2-A6F4-41239D68C1AC}" srcOrd="3" destOrd="0" presId="urn:microsoft.com/office/officeart/2005/8/layout/default"/>
    <dgm:cxn modelId="{5AE7A5EE-33ED-468F-A5CE-70A3D91112B7}" type="presParOf" srcId="{04105CDC-63CD-4B90-B985-92B8363368E3}" destId="{E3CC8B10-8E5F-4077-BBF4-5B80C936AB53}" srcOrd="4" destOrd="0" presId="urn:microsoft.com/office/officeart/2005/8/layout/default"/>
    <dgm:cxn modelId="{E9ACCF4E-3861-4865-ACEB-B038CEBEAFC6}" type="presParOf" srcId="{04105CDC-63CD-4B90-B985-92B8363368E3}" destId="{307BA79C-3D2C-42B5-ABFE-A5E559B59A7D}" srcOrd="5" destOrd="0" presId="urn:microsoft.com/office/officeart/2005/8/layout/default"/>
    <dgm:cxn modelId="{7BF2A05B-CCD5-444A-AE5D-6715BF36A947}" type="presParOf" srcId="{04105CDC-63CD-4B90-B985-92B8363368E3}" destId="{69BCD220-1DB6-4DB3-8876-1683BC748E0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A877CA-2381-4A21-8A7B-51BB3048EE6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853175-598B-483A-A0DD-91C9B855194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Правило первое </a:t>
          </a:r>
          <a:r>
            <a:rPr lang="ru-RU" b="1" dirty="0" smtClean="0"/>
            <a:t>- оцените компетентность сотрудника</a:t>
          </a:r>
          <a:endParaRPr lang="ru-RU" dirty="0"/>
        </a:p>
      </dgm:t>
    </dgm:pt>
    <dgm:pt modelId="{7D0AC56D-5429-435A-8D84-C83813F2FB03}" type="parTrans" cxnId="{223B6DEC-2F65-4FD7-8A0A-7575487D8F25}">
      <dgm:prSet/>
      <dgm:spPr/>
      <dgm:t>
        <a:bodyPr/>
        <a:lstStyle/>
        <a:p>
          <a:endParaRPr lang="ru-RU"/>
        </a:p>
      </dgm:t>
    </dgm:pt>
    <dgm:pt modelId="{D990FE85-684F-49CD-BB1A-105DAA4FA854}" type="sibTrans" cxnId="{223B6DEC-2F65-4FD7-8A0A-7575487D8F25}">
      <dgm:prSet/>
      <dgm:spPr/>
      <dgm:t>
        <a:bodyPr/>
        <a:lstStyle/>
        <a:p>
          <a:endParaRPr lang="ru-RU"/>
        </a:p>
      </dgm:t>
    </dgm:pt>
    <dgm:pt modelId="{7A350C13-43AA-40F2-98A1-88AE0412B04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Правило второе </a:t>
          </a:r>
          <a:r>
            <a:rPr lang="ru-RU" b="1" dirty="0" smtClean="0"/>
            <a:t>- всегда отвечайте на вопросы нового сотрудника касательно его профессиональных обязанностей</a:t>
          </a:r>
          <a:endParaRPr lang="ru-RU" dirty="0"/>
        </a:p>
      </dgm:t>
    </dgm:pt>
    <dgm:pt modelId="{936B6FDF-BE39-434A-960C-703120AB452A}" type="parTrans" cxnId="{CDD1D977-FB21-4F72-8E19-59948BBD9DF0}">
      <dgm:prSet/>
      <dgm:spPr/>
      <dgm:t>
        <a:bodyPr/>
        <a:lstStyle/>
        <a:p>
          <a:endParaRPr lang="ru-RU"/>
        </a:p>
      </dgm:t>
    </dgm:pt>
    <dgm:pt modelId="{60444CE9-1E81-43D9-9CB5-D710B7282A03}" type="sibTrans" cxnId="{CDD1D977-FB21-4F72-8E19-59948BBD9DF0}">
      <dgm:prSet/>
      <dgm:spPr/>
      <dgm:t>
        <a:bodyPr/>
        <a:lstStyle/>
        <a:p>
          <a:endParaRPr lang="ru-RU"/>
        </a:p>
      </dgm:t>
    </dgm:pt>
    <dgm:pt modelId="{C7906AE3-0F0D-4EC8-9F2B-84E68D0689E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Правило третье </a:t>
          </a:r>
          <a:r>
            <a:rPr lang="ru-RU" b="1" dirty="0" smtClean="0"/>
            <a:t>- первое время будьте снисходительны</a:t>
          </a:r>
          <a:endParaRPr lang="ru-RU" dirty="0"/>
        </a:p>
      </dgm:t>
    </dgm:pt>
    <dgm:pt modelId="{BA2B8B2A-21B2-4B90-96FD-F77AB83F5E66}" type="parTrans" cxnId="{C1F725DB-DBEE-41DF-BBC4-C68B5A5A6030}">
      <dgm:prSet/>
      <dgm:spPr/>
      <dgm:t>
        <a:bodyPr/>
        <a:lstStyle/>
        <a:p>
          <a:endParaRPr lang="ru-RU"/>
        </a:p>
      </dgm:t>
    </dgm:pt>
    <dgm:pt modelId="{FF53DCF9-80C7-4B63-B30C-C7C673F977F8}" type="sibTrans" cxnId="{C1F725DB-DBEE-41DF-BBC4-C68B5A5A6030}">
      <dgm:prSet/>
      <dgm:spPr/>
      <dgm:t>
        <a:bodyPr/>
        <a:lstStyle/>
        <a:p>
          <a:endParaRPr lang="ru-RU"/>
        </a:p>
      </dgm:t>
    </dgm:pt>
    <dgm:pt modelId="{23DF9983-97D0-4257-928A-E34F7656BA4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Правило пятое </a:t>
          </a:r>
          <a:r>
            <a:rPr lang="ru-RU" b="1" dirty="0" smtClean="0"/>
            <a:t>- интересуйтесь, как у сотрудника идут дела на новом месте</a:t>
          </a:r>
          <a:endParaRPr lang="ru-RU" dirty="0"/>
        </a:p>
      </dgm:t>
    </dgm:pt>
    <dgm:pt modelId="{1CC6BD33-5130-4F39-A513-33D821980391}" type="parTrans" cxnId="{875AF2B8-0C94-4A42-A51C-D471D49CF79D}">
      <dgm:prSet/>
      <dgm:spPr/>
      <dgm:t>
        <a:bodyPr/>
        <a:lstStyle/>
        <a:p>
          <a:endParaRPr lang="ru-RU"/>
        </a:p>
      </dgm:t>
    </dgm:pt>
    <dgm:pt modelId="{2171604D-6E75-4ECF-9F18-4324730CF143}" type="sibTrans" cxnId="{875AF2B8-0C94-4A42-A51C-D471D49CF79D}">
      <dgm:prSet/>
      <dgm:spPr/>
      <dgm:t>
        <a:bodyPr/>
        <a:lstStyle/>
        <a:p>
          <a:endParaRPr lang="ru-RU"/>
        </a:p>
      </dgm:t>
    </dgm:pt>
    <dgm:pt modelId="{4DABB531-E734-402E-997A-266B1724B77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Правило шестое </a:t>
          </a:r>
          <a:r>
            <a:rPr lang="ru-RU" b="1" dirty="0" smtClean="0"/>
            <a:t>- интересуйтесь мнением работника</a:t>
          </a:r>
          <a:endParaRPr lang="ru-RU" dirty="0"/>
        </a:p>
      </dgm:t>
    </dgm:pt>
    <dgm:pt modelId="{4629CA04-954D-47CC-83D1-509F15A09289}" type="parTrans" cxnId="{7DF7FB39-A03C-418E-80AC-6EC9B3C4B37F}">
      <dgm:prSet/>
      <dgm:spPr/>
      <dgm:t>
        <a:bodyPr/>
        <a:lstStyle/>
        <a:p>
          <a:endParaRPr lang="ru-RU"/>
        </a:p>
      </dgm:t>
    </dgm:pt>
    <dgm:pt modelId="{16BD5FA2-65EA-484B-8E29-974C6D077E5A}" type="sibTrans" cxnId="{7DF7FB39-A03C-418E-80AC-6EC9B3C4B37F}">
      <dgm:prSet/>
      <dgm:spPr/>
      <dgm:t>
        <a:bodyPr/>
        <a:lstStyle/>
        <a:p>
          <a:endParaRPr lang="ru-RU"/>
        </a:p>
      </dgm:t>
    </dgm:pt>
    <dgm:pt modelId="{D35342D4-54C7-4763-9DD8-D8D0721F1F07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Правило четвертое</a:t>
          </a:r>
          <a:r>
            <a:rPr lang="ru-RU" b="1" dirty="0" smtClean="0"/>
            <a:t> - обучайте всех новых сотрудников</a:t>
          </a:r>
          <a:endParaRPr lang="ru-RU" b="1" dirty="0"/>
        </a:p>
      </dgm:t>
    </dgm:pt>
    <dgm:pt modelId="{32D905D3-E184-4C00-98DF-A828AB8902CE}" type="parTrans" cxnId="{8EAC3725-F543-4BFE-89F1-C59F18B1C1A2}">
      <dgm:prSet/>
      <dgm:spPr/>
      <dgm:t>
        <a:bodyPr/>
        <a:lstStyle/>
        <a:p>
          <a:endParaRPr lang="ru-RU"/>
        </a:p>
      </dgm:t>
    </dgm:pt>
    <dgm:pt modelId="{D1102D35-D052-4045-A3CC-5FCDD2D08BEC}" type="sibTrans" cxnId="{8EAC3725-F543-4BFE-89F1-C59F18B1C1A2}">
      <dgm:prSet/>
      <dgm:spPr/>
      <dgm:t>
        <a:bodyPr/>
        <a:lstStyle/>
        <a:p>
          <a:endParaRPr lang="ru-RU"/>
        </a:p>
      </dgm:t>
    </dgm:pt>
    <dgm:pt modelId="{009719B2-15CB-4D31-91F9-089ADB75AD5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Правило седьмое </a:t>
          </a:r>
          <a:r>
            <a:rPr lang="ru-RU" b="1" dirty="0" smtClean="0"/>
            <a:t>- сразу давайте новичку право голоса</a:t>
          </a:r>
          <a:endParaRPr lang="ru-RU" dirty="0"/>
        </a:p>
      </dgm:t>
    </dgm:pt>
    <dgm:pt modelId="{E3EDC1DE-898E-4840-B03F-4D38B5139CD1}" type="parTrans" cxnId="{F14D9DA1-2E50-4E2E-A785-20756D85E580}">
      <dgm:prSet/>
      <dgm:spPr/>
      <dgm:t>
        <a:bodyPr/>
        <a:lstStyle/>
        <a:p>
          <a:endParaRPr lang="ru-RU"/>
        </a:p>
      </dgm:t>
    </dgm:pt>
    <dgm:pt modelId="{4958896B-D56D-4D0F-8A7A-5D68AE0258C3}" type="sibTrans" cxnId="{F14D9DA1-2E50-4E2E-A785-20756D85E580}">
      <dgm:prSet/>
      <dgm:spPr/>
      <dgm:t>
        <a:bodyPr/>
        <a:lstStyle/>
        <a:p>
          <a:endParaRPr lang="ru-RU"/>
        </a:p>
      </dgm:t>
    </dgm:pt>
    <dgm:pt modelId="{BB751D94-11D1-4BFD-9451-47457A08499B}" type="pres">
      <dgm:prSet presAssocID="{64A877CA-2381-4A21-8A7B-51BB3048EE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949190-BE67-4025-837E-581B04CDB781}" type="pres">
      <dgm:prSet presAssocID="{16853175-598B-483A-A0DD-91C9B855194C}" presName="parentLin" presStyleCnt="0"/>
      <dgm:spPr/>
    </dgm:pt>
    <dgm:pt modelId="{4427255E-5D84-419E-8760-4D0E86BFE7C6}" type="pres">
      <dgm:prSet presAssocID="{16853175-598B-483A-A0DD-91C9B855194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7BDAFB51-4CDF-4BA2-A932-D181502B6E56}" type="pres">
      <dgm:prSet presAssocID="{16853175-598B-483A-A0DD-91C9B855194C}" presName="parentText" presStyleLbl="node1" presStyleIdx="0" presStyleCnt="7" custScaleY="1384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F954E-5C09-4880-8F5C-BB15D109F7E4}" type="pres">
      <dgm:prSet presAssocID="{16853175-598B-483A-A0DD-91C9B855194C}" presName="negativeSpace" presStyleCnt="0"/>
      <dgm:spPr/>
    </dgm:pt>
    <dgm:pt modelId="{4279B529-11AA-4D7F-B7D7-9D042CDE3EC5}" type="pres">
      <dgm:prSet presAssocID="{16853175-598B-483A-A0DD-91C9B855194C}" presName="childText" presStyleLbl="conFgAcc1" presStyleIdx="0" presStyleCnt="7">
        <dgm:presLayoutVars>
          <dgm:bulletEnabled val="1"/>
        </dgm:presLayoutVars>
      </dgm:prSet>
      <dgm:spPr/>
    </dgm:pt>
    <dgm:pt modelId="{9690D265-26D9-407A-86C2-B0631BFBAD59}" type="pres">
      <dgm:prSet presAssocID="{D990FE85-684F-49CD-BB1A-105DAA4FA854}" presName="spaceBetweenRectangles" presStyleCnt="0"/>
      <dgm:spPr/>
    </dgm:pt>
    <dgm:pt modelId="{294BF3C2-37CE-44D4-A481-3E7DA59F9C2E}" type="pres">
      <dgm:prSet presAssocID="{7A350C13-43AA-40F2-98A1-88AE0412B04B}" presName="parentLin" presStyleCnt="0"/>
      <dgm:spPr/>
    </dgm:pt>
    <dgm:pt modelId="{AE8956E4-8837-4694-A571-60A016E75DBD}" type="pres">
      <dgm:prSet presAssocID="{7A350C13-43AA-40F2-98A1-88AE0412B04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0D1DB5EF-1E28-4113-ABC1-0BE459E83177}" type="pres">
      <dgm:prSet presAssocID="{7A350C13-43AA-40F2-98A1-88AE0412B04B}" presName="parentText" presStyleLbl="node1" presStyleIdx="1" presStyleCnt="7" custScaleY="1411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9166D-74BE-43CE-AB21-1F5B5FF5DE19}" type="pres">
      <dgm:prSet presAssocID="{7A350C13-43AA-40F2-98A1-88AE0412B04B}" presName="negativeSpace" presStyleCnt="0"/>
      <dgm:spPr/>
    </dgm:pt>
    <dgm:pt modelId="{BFB53BB5-FB62-417B-9E17-C83FD7126D3A}" type="pres">
      <dgm:prSet presAssocID="{7A350C13-43AA-40F2-98A1-88AE0412B04B}" presName="childText" presStyleLbl="conFgAcc1" presStyleIdx="1" presStyleCnt="7">
        <dgm:presLayoutVars>
          <dgm:bulletEnabled val="1"/>
        </dgm:presLayoutVars>
      </dgm:prSet>
      <dgm:spPr/>
    </dgm:pt>
    <dgm:pt modelId="{810CFBF9-013C-413B-B38C-85C3D7CB4069}" type="pres">
      <dgm:prSet presAssocID="{60444CE9-1E81-43D9-9CB5-D710B7282A03}" presName="spaceBetweenRectangles" presStyleCnt="0"/>
      <dgm:spPr/>
    </dgm:pt>
    <dgm:pt modelId="{8FB33202-A03D-47BA-AFC0-187DEA89103C}" type="pres">
      <dgm:prSet presAssocID="{C7906AE3-0F0D-4EC8-9F2B-84E68D0689EC}" presName="parentLin" presStyleCnt="0"/>
      <dgm:spPr/>
    </dgm:pt>
    <dgm:pt modelId="{2BB23043-302E-479B-B716-936F7D397557}" type="pres">
      <dgm:prSet presAssocID="{C7906AE3-0F0D-4EC8-9F2B-84E68D0689EC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106FEAB6-130C-43CB-B2F5-0E179DD7D98A}" type="pres">
      <dgm:prSet presAssocID="{C7906AE3-0F0D-4EC8-9F2B-84E68D0689EC}" presName="parentText" presStyleLbl="node1" presStyleIdx="2" presStyleCnt="7" custScaleY="1411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DA0C7-EA3D-4BC9-A7B2-72C22AD238D9}" type="pres">
      <dgm:prSet presAssocID="{C7906AE3-0F0D-4EC8-9F2B-84E68D0689EC}" presName="negativeSpace" presStyleCnt="0"/>
      <dgm:spPr/>
    </dgm:pt>
    <dgm:pt modelId="{818649E6-9938-4361-83C0-27840C4346D2}" type="pres">
      <dgm:prSet presAssocID="{C7906AE3-0F0D-4EC8-9F2B-84E68D0689EC}" presName="childText" presStyleLbl="conFgAcc1" presStyleIdx="2" presStyleCnt="7">
        <dgm:presLayoutVars>
          <dgm:bulletEnabled val="1"/>
        </dgm:presLayoutVars>
      </dgm:prSet>
      <dgm:spPr/>
    </dgm:pt>
    <dgm:pt modelId="{CFBAF37A-2B51-4FC3-9528-C39390FCB9E8}" type="pres">
      <dgm:prSet presAssocID="{FF53DCF9-80C7-4B63-B30C-C7C673F977F8}" presName="spaceBetweenRectangles" presStyleCnt="0"/>
      <dgm:spPr/>
    </dgm:pt>
    <dgm:pt modelId="{5EA64856-B4A6-44B2-85A8-4A51206763A9}" type="pres">
      <dgm:prSet presAssocID="{D35342D4-54C7-4763-9DD8-D8D0721F1F07}" presName="parentLin" presStyleCnt="0"/>
      <dgm:spPr/>
    </dgm:pt>
    <dgm:pt modelId="{64D16CC6-F4AC-483E-ADFC-AEB20FFAE275}" type="pres">
      <dgm:prSet presAssocID="{D35342D4-54C7-4763-9DD8-D8D0721F1F07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E4F3D225-BA84-4D26-8AB2-4C01B3AA6F36}" type="pres">
      <dgm:prSet presAssocID="{D35342D4-54C7-4763-9DD8-D8D0721F1F07}" presName="parentText" presStyleLbl="node1" presStyleIdx="3" presStyleCnt="7" custScaleY="1411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12077-53EE-428A-8154-798CA9BA3E92}" type="pres">
      <dgm:prSet presAssocID="{D35342D4-54C7-4763-9DD8-D8D0721F1F07}" presName="negativeSpace" presStyleCnt="0"/>
      <dgm:spPr/>
    </dgm:pt>
    <dgm:pt modelId="{E8667CB3-38D6-489E-B545-E8B9A33B76DC}" type="pres">
      <dgm:prSet presAssocID="{D35342D4-54C7-4763-9DD8-D8D0721F1F07}" presName="childText" presStyleLbl="conFgAcc1" presStyleIdx="3" presStyleCnt="7">
        <dgm:presLayoutVars>
          <dgm:bulletEnabled val="1"/>
        </dgm:presLayoutVars>
      </dgm:prSet>
      <dgm:spPr/>
    </dgm:pt>
    <dgm:pt modelId="{D78E7EAD-4AEE-4325-8F07-987D7FF1E6E2}" type="pres">
      <dgm:prSet presAssocID="{D1102D35-D052-4045-A3CC-5FCDD2D08BEC}" presName="spaceBetweenRectangles" presStyleCnt="0"/>
      <dgm:spPr/>
    </dgm:pt>
    <dgm:pt modelId="{2227663D-1441-4C2B-B5EE-18BAC002C1C7}" type="pres">
      <dgm:prSet presAssocID="{23DF9983-97D0-4257-928A-E34F7656BA4F}" presName="parentLin" presStyleCnt="0"/>
      <dgm:spPr/>
    </dgm:pt>
    <dgm:pt modelId="{BFA0E63F-FFAE-43DE-9DD5-55DA32FA12B2}" type="pres">
      <dgm:prSet presAssocID="{23DF9983-97D0-4257-928A-E34F7656BA4F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879ED7B9-9C1C-4A76-8159-C502D47B54B3}" type="pres">
      <dgm:prSet presAssocID="{23DF9983-97D0-4257-928A-E34F7656BA4F}" presName="parentText" presStyleLbl="node1" presStyleIdx="4" presStyleCnt="7" custScaleY="1411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1EA4A-70A5-4EA0-89D4-C73FCD0D0C38}" type="pres">
      <dgm:prSet presAssocID="{23DF9983-97D0-4257-928A-E34F7656BA4F}" presName="negativeSpace" presStyleCnt="0"/>
      <dgm:spPr/>
    </dgm:pt>
    <dgm:pt modelId="{4393FD6F-BC6C-462F-BA95-3579E8AFFEF1}" type="pres">
      <dgm:prSet presAssocID="{23DF9983-97D0-4257-928A-E34F7656BA4F}" presName="childText" presStyleLbl="conFgAcc1" presStyleIdx="4" presStyleCnt="7">
        <dgm:presLayoutVars>
          <dgm:bulletEnabled val="1"/>
        </dgm:presLayoutVars>
      </dgm:prSet>
      <dgm:spPr/>
    </dgm:pt>
    <dgm:pt modelId="{43733323-32AD-40B8-A4AD-327DC6EB74F6}" type="pres">
      <dgm:prSet presAssocID="{2171604D-6E75-4ECF-9F18-4324730CF143}" presName="spaceBetweenRectangles" presStyleCnt="0"/>
      <dgm:spPr/>
    </dgm:pt>
    <dgm:pt modelId="{2AF99A25-8909-4F95-A7E9-05BDCD0B7B78}" type="pres">
      <dgm:prSet presAssocID="{4DABB531-E734-402E-997A-266B1724B774}" presName="parentLin" presStyleCnt="0"/>
      <dgm:spPr/>
    </dgm:pt>
    <dgm:pt modelId="{3F8EE3B3-DF2A-4DD6-BE6F-C16933340F18}" type="pres">
      <dgm:prSet presAssocID="{4DABB531-E734-402E-997A-266B1724B77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59BADB26-BCA8-4EF1-9373-D8223A7F63F2}" type="pres">
      <dgm:prSet presAssocID="{4DABB531-E734-402E-997A-266B1724B774}" presName="parentText" presStyleLbl="node1" presStyleIdx="5" presStyleCnt="7" custScaleY="1411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56C8C-0FEA-4A52-AF1C-73592AE18147}" type="pres">
      <dgm:prSet presAssocID="{4DABB531-E734-402E-997A-266B1724B774}" presName="negativeSpace" presStyleCnt="0"/>
      <dgm:spPr/>
    </dgm:pt>
    <dgm:pt modelId="{89364264-7D10-46E8-AA6C-6D2BA11F3EE7}" type="pres">
      <dgm:prSet presAssocID="{4DABB531-E734-402E-997A-266B1724B774}" presName="childText" presStyleLbl="conFgAcc1" presStyleIdx="5" presStyleCnt="7">
        <dgm:presLayoutVars>
          <dgm:bulletEnabled val="1"/>
        </dgm:presLayoutVars>
      </dgm:prSet>
      <dgm:spPr/>
    </dgm:pt>
    <dgm:pt modelId="{12AA1078-DE12-4F4F-8FE6-D596644774BD}" type="pres">
      <dgm:prSet presAssocID="{16BD5FA2-65EA-484B-8E29-974C6D077E5A}" presName="spaceBetweenRectangles" presStyleCnt="0"/>
      <dgm:spPr/>
    </dgm:pt>
    <dgm:pt modelId="{306CC919-E091-47AF-A2F4-811BD73DC91C}" type="pres">
      <dgm:prSet presAssocID="{009719B2-15CB-4D31-91F9-089ADB75AD56}" presName="parentLin" presStyleCnt="0"/>
      <dgm:spPr/>
    </dgm:pt>
    <dgm:pt modelId="{6C83AAC5-882B-4E1F-A5FC-4CF83ED3976C}" type="pres">
      <dgm:prSet presAssocID="{009719B2-15CB-4D31-91F9-089ADB75AD56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327EED5E-FB92-42FD-9C9B-32904FE0C7F3}" type="pres">
      <dgm:prSet presAssocID="{009719B2-15CB-4D31-91F9-089ADB75AD56}" presName="parentText" presStyleLbl="node1" presStyleIdx="6" presStyleCnt="7" custScaleY="1411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B4166-C0F8-41A9-BB47-A6FB9C188F0D}" type="pres">
      <dgm:prSet presAssocID="{009719B2-15CB-4D31-91F9-089ADB75AD56}" presName="negativeSpace" presStyleCnt="0"/>
      <dgm:spPr/>
    </dgm:pt>
    <dgm:pt modelId="{BC6B8792-B4C9-44A7-B3A6-7444EE561EC3}" type="pres">
      <dgm:prSet presAssocID="{009719B2-15CB-4D31-91F9-089ADB75AD5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B08208F-0811-45D8-A0BB-7222090A4381}" type="presOf" srcId="{23DF9983-97D0-4257-928A-E34F7656BA4F}" destId="{879ED7B9-9C1C-4A76-8159-C502D47B54B3}" srcOrd="1" destOrd="0" presId="urn:microsoft.com/office/officeart/2005/8/layout/list1"/>
    <dgm:cxn modelId="{548A9B7D-E01F-4DBB-A4E4-EEAC6C181D95}" type="presOf" srcId="{D35342D4-54C7-4763-9DD8-D8D0721F1F07}" destId="{64D16CC6-F4AC-483E-ADFC-AEB20FFAE275}" srcOrd="0" destOrd="0" presId="urn:microsoft.com/office/officeart/2005/8/layout/list1"/>
    <dgm:cxn modelId="{8EAC3725-F543-4BFE-89F1-C59F18B1C1A2}" srcId="{64A877CA-2381-4A21-8A7B-51BB3048EE60}" destId="{D35342D4-54C7-4763-9DD8-D8D0721F1F07}" srcOrd="3" destOrd="0" parTransId="{32D905D3-E184-4C00-98DF-A828AB8902CE}" sibTransId="{D1102D35-D052-4045-A3CC-5FCDD2D08BEC}"/>
    <dgm:cxn modelId="{71120F8C-0629-4707-938F-F4C18E894423}" type="presOf" srcId="{4DABB531-E734-402E-997A-266B1724B774}" destId="{59BADB26-BCA8-4EF1-9373-D8223A7F63F2}" srcOrd="1" destOrd="0" presId="urn:microsoft.com/office/officeart/2005/8/layout/list1"/>
    <dgm:cxn modelId="{97276167-6D67-4052-91C8-80BEB9FECCDC}" type="presOf" srcId="{7A350C13-43AA-40F2-98A1-88AE0412B04B}" destId="{AE8956E4-8837-4694-A571-60A016E75DBD}" srcOrd="0" destOrd="0" presId="urn:microsoft.com/office/officeart/2005/8/layout/list1"/>
    <dgm:cxn modelId="{875AF2B8-0C94-4A42-A51C-D471D49CF79D}" srcId="{64A877CA-2381-4A21-8A7B-51BB3048EE60}" destId="{23DF9983-97D0-4257-928A-E34F7656BA4F}" srcOrd="4" destOrd="0" parTransId="{1CC6BD33-5130-4F39-A513-33D821980391}" sibTransId="{2171604D-6E75-4ECF-9F18-4324730CF143}"/>
    <dgm:cxn modelId="{24DED7A4-6CE9-4002-BFE2-DFE1D2785E36}" type="presOf" srcId="{009719B2-15CB-4D31-91F9-089ADB75AD56}" destId="{327EED5E-FB92-42FD-9C9B-32904FE0C7F3}" srcOrd="1" destOrd="0" presId="urn:microsoft.com/office/officeart/2005/8/layout/list1"/>
    <dgm:cxn modelId="{267CC4EE-69CF-41DF-BECC-C66189F22EFE}" type="presOf" srcId="{16853175-598B-483A-A0DD-91C9B855194C}" destId="{7BDAFB51-4CDF-4BA2-A932-D181502B6E56}" srcOrd="1" destOrd="0" presId="urn:microsoft.com/office/officeart/2005/8/layout/list1"/>
    <dgm:cxn modelId="{7DF7FB39-A03C-418E-80AC-6EC9B3C4B37F}" srcId="{64A877CA-2381-4A21-8A7B-51BB3048EE60}" destId="{4DABB531-E734-402E-997A-266B1724B774}" srcOrd="5" destOrd="0" parTransId="{4629CA04-954D-47CC-83D1-509F15A09289}" sibTransId="{16BD5FA2-65EA-484B-8E29-974C6D077E5A}"/>
    <dgm:cxn modelId="{548D27E1-0E81-489D-BB28-6C9F7968E704}" type="presOf" srcId="{64A877CA-2381-4A21-8A7B-51BB3048EE60}" destId="{BB751D94-11D1-4BFD-9451-47457A08499B}" srcOrd="0" destOrd="0" presId="urn:microsoft.com/office/officeart/2005/8/layout/list1"/>
    <dgm:cxn modelId="{CDD1D977-FB21-4F72-8E19-59948BBD9DF0}" srcId="{64A877CA-2381-4A21-8A7B-51BB3048EE60}" destId="{7A350C13-43AA-40F2-98A1-88AE0412B04B}" srcOrd="1" destOrd="0" parTransId="{936B6FDF-BE39-434A-960C-703120AB452A}" sibTransId="{60444CE9-1E81-43D9-9CB5-D710B7282A03}"/>
    <dgm:cxn modelId="{21A47B4A-04C5-4981-BFD2-87E958685E27}" type="presOf" srcId="{C7906AE3-0F0D-4EC8-9F2B-84E68D0689EC}" destId="{106FEAB6-130C-43CB-B2F5-0E179DD7D98A}" srcOrd="1" destOrd="0" presId="urn:microsoft.com/office/officeart/2005/8/layout/list1"/>
    <dgm:cxn modelId="{F14D9DA1-2E50-4E2E-A785-20756D85E580}" srcId="{64A877CA-2381-4A21-8A7B-51BB3048EE60}" destId="{009719B2-15CB-4D31-91F9-089ADB75AD56}" srcOrd="6" destOrd="0" parTransId="{E3EDC1DE-898E-4840-B03F-4D38B5139CD1}" sibTransId="{4958896B-D56D-4D0F-8A7A-5D68AE0258C3}"/>
    <dgm:cxn modelId="{68AA681A-B660-4952-A988-DA379F6B8077}" type="presOf" srcId="{16853175-598B-483A-A0DD-91C9B855194C}" destId="{4427255E-5D84-419E-8760-4D0E86BFE7C6}" srcOrd="0" destOrd="0" presId="urn:microsoft.com/office/officeart/2005/8/layout/list1"/>
    <dgm:cxn modelId="{5B7AFB48-0949-48A9-B070-76160879E27F}" type="presOf" srcId="{D35342D4-54C7-4763-9DD8-D8D0721F1F07}" destId="{E4F3D225-BA84-4D26-8AB2-4C01B3AA6F36}" srcOrd="1" destOrd="0" presId="urn:microsoft.com/office/officeart/2005/8/layout/list1"/>
    <dgm:cxn modelId="{2BFE0604-6929-4C21-A59D-C52C8039AF54}" type="presOf" srcId="{7A350C13-43AA-40F2-98A1-88AE0412B04B}" destId="{0D1DB5EF-1E28-4113-ABC1-0BE459E83177}" srcOrd="1" destOrd="0" presId="urn:microsoft.com/office/officeart/2005/8/layout/list1"/>
    <dgm:cxn modelId="{C1F725DB-DBEE-41DF-BBC4-C68B5A5A6030}" srcId="{64A877CA-2381-4A21-8A7B-51BB3048EE60}" destId="{C7906AE3-0F0D-4EC8-9F2B-84E68D0689EC}" srcOrd="2" destOrd="0" parTransId="{BA2B8B2A-21B2-4B90-96FD-F77AB83F5E66}" sibTransId="{FF53DCF9-80C7-4B63-B30C-C7C673F977F8}"/>
    <dgm:cxn modelId="{223B6DEC-2F65-4FD7-8A0A-7575487D8F25}" srcId="{64A877CA-2381-4A21-8A7B-51BB3048EE60}" destId="{16853175-598B-483A-A0DD-91C9B855194C}" srcOrd="0" destOrd="0" parTransId="{7D0AC56D-5429-435A-8D84-C83813F2FB03}" sibTransId="{D990FE85-684F-49CD-BB1A-105DAA4FA854}"/>
    <dgm:cxn modelId="{6908A14A-0302-426C-AC0E-C063D9567B25}" type="presOf" srcId="{4DABB531-E734-402E-997A-266B1724B774}" destId="{3F8EE3B3-DF2A-4DD6-BE6F-C16933340F18}" srcOrd="0" destOrd="0" presId="urn:microsoft.com/office/officeart/2005/8/layout/list1"/>
    <dgm:cxn modelId="{BB0621C4-C5E6-4514-B64C-187B6EE6B799}" type="presOf" srcId="{009719B2-15CB-4D31-91F9-089ADB75AD56}" destId="{6C83AAC5-882B-4E1F-A5FC-4CF83ED3976C}" srcOrd="0" destOrd="0" presId="urn:microsoft.com/office/officeart/2005/8/layout/list1"/>
    <dgm:cxn modelId="{D4419B47-B270-44BD-B6B6-87CA2CC38DBE}" type="presOf" srcId="{23DF9983-97D0-4257-928A-E34F7656BA4F}" destId="{BFA0E63F-FFAE-43DE-9DD5-55DA32FA12B2}" srcOrd="0" destOrd="0" presId="urn:microsoft.com/office/officeart/2005/8/layout/list1"/>
    <dgm:cxn modelId="{CB17245D-EE3F-4C69-BFB7-65F8931E8125}" type="presOf" srcId="{C7906AE3-0F0D-4EC8-9F2B-84E68D0689EC}" destId="{2BB23043-302E-479B-B716-936F7D397557}" srcOrd="0" destOrd="0" presId="urn:microsoft.com/office/officeart/2005/8/layout/list1"/>
    <dgm:cxn modelId="{DF2F1DB0-6E1C-4B00-ADA9-F7553A6E7516}" type="presParOf" srcId="{BB751D94-11D1-4BFD-9451-47457A08499B}" destId="{6B949190-BE67-4025-837E-581B04CDB781}" srcOrd="0" destOrd="0" presId="urn:microsoft.com/office/officeart/2005/8/layout/list1"/>
    <dgm:cxn modelId="{91933FDD-06A9-42D5-A95D-4AC8C7852249}" type="presParOf" srcId="{6B949190-BE67-4025-837E-581B04CDB781}" destId="{4427255E-5D84-419E-8760-4D0E86BFE7C6}" srcOrd="0" destOrd="0" presId="urn:microsoft.com/office/officeart/2005/8/layout/list1"/>
    <dgm:cxn modelId="{D9C92CAB-69DC-4E9B-9273-F025D9448795}" type="presParOf" srcId="{6B949190-BE67-4025-837E-581B04CDB781}" destId="{7BDAFB51-4CDF-4BA2-A932-D181502B6E56}" srcOrd="1" destOrd="0" presId="urn:microsoft.com/office/officeart/2005/8/layout/list1"/>
    <dgm:cxn modelId="{61B44094-BF8B-4699-82F9-4C5E5CF9E875}" type="presParOf" srcId="{BB751D94-11D1-4BFD-9451-47457A08499B}" destId="{8B9F954E-5C09-4880-8F5C-BB15D109F7E4}" srcOrd="1" destOrd="0" presId="urn:microsoft.com/office/officeart/2005/8/layout/list1"/>
    <dgm:cxn modelId="{49545322-762E-4CA2-B4EE-76A3BA01BC25}" type="presParOf" srcId="{BB751D94-11D1-4BFD-9451-47457A08499B}" destId="{4279B529-11AA-4D7F-B7D7-9D042CDE3EC5}" srcOrd="2" destOrd="0" presId="urn:microsoft.com/office/officeart/2005/8/layout/list1"/>
    <dgm:cxn modelId="{30370300-A4BA-4354-9862-3D8027E60C07}" type="presParOf" srcId="{BB751D94-11D1-4BFD-9451-47457A08499B}" destId="{9690D265-26D9-407A-86C2-B0631BFBAD59}" srcOrd="3" destOrd="0" presId="urn:microsoft.com/office/officeart/2005/8/layout/list1"/>
    <dgm:cxn modelId="{C6D2BF43-F2C9-4CBB-8DB9-0F65C48F6FF2}" type="presParOf" srcId="{BB751D94-11D1-4BFD-9451-47457A08499B}" destId="{294BF3C2-37CE-44D4-A481-3E7DA59F9C2E}" srcOrd="4" destOrd="0" presId="urn:microsoft.com/office/officeart/2005/8/layout/list1"/>
    <dgm:cxn modelId="{7ABAC997-BF2D-42FD-8239-346F38A70FF7}" type="presParOf" srcId="{294BF3C2-37CE-44D4-A481-3E7DA59F9C2E}" destId="{AE8956E4-8837-4694-A571-60A016E75DBD}" srcOrd="0" destOrd="0" presId="urn:microsoft.com/office/officeart/2005/8/layout/list1"/>
    <dgm:cxn modelId="{0734EB9F-E497-451B-9AEB-D75B252B5473}" type="presParOf" srcId="{294BF3C2-37CE-44D4-A481-3E7DA59F9C2E}" destId="{0D1DB5EF-1E28-4113-ABC1-0BE459E83177}" srcOrd="1" destOrd="0" presId="urn:microsoft.com/office/officeart/2005/8/layout/list1"/>
    <dgm:cxn modelId="{52327D30-C8DC-4DA2-B328-16A1FAD6D094}" type="presParOf" srcId="{BB751D94-11D1-4BFD-9451-47457A08499B}" destId="{B709166D-74BE-43CE-AB21-1F5B5FF5DE19}" srcOrd="5" destOrd="0" presId="urn:microsoft.com/office/officeart/2005/8/layout/list1"/>
    <dgm:cxn modelId="{B210C522-3E84-4F20-8CD5-83EC0DA12B23}" type="presParOf" srcId="{BB751D94-11D1-4BFD-9451-47457A08499B}" destId="{BFB53BB5-FB62-417B-9E17-C83FD7126D3A}" srcOrd="6" destOrd="0" presId="urn:microsoft.com/office/officeart/2005/8/layout/list1"/>
    <dgm:cxn modelId="{A287BAED-7213-4A4E-8D9F-993A6DFAD930}" type="presParOf" srcId="{BB751D94-11D1-4BFD-9451-47457A08499B}" destId="{810CFBF9-013C-413B-B38C-85C3D7CB4069}" srcOrd="7" destOrd="0" presId="urn:microsoft.com/office/officeart/2005/8/layout/list1"/>
    <dgm:cxn modelId="{7E3939CB-C6FE-4AF0-8ED6-758C8AF0CF3F}" type="presParOf" srcId="{BB751D94-11D1-4BFD-9451-47457A08499B}" destId="{8FB33202-A03D-47BA-AFC0-187DEA89103C}" srcOrd="8" destOrd="0" presId="urn:microsoft.com/office/officeart/2005/8/layout/list1"/>
    <dgm:cxn modelId="{90B75756-16A2-4B9C-A880-5412D9140B77}" type="presParOf" srcId="{8FB33202-A03D-47BA-AFC0-187DEA89103C}" destId="{2BB23043-302E-479B-B716-936F7D397557}" srcOrd="0" destOrd="0" presId="urn:microsoft.com/office/officeart/2005/8/layout/list1"/>
    <dgm:cxn modelId="{60AEEB3D-0B66-470B-A48F-8FD8DFB1B882}" type="presParOf" srcId="{8FB33202-A03D-47BA-AFC0-187DEA89103C}" destId="{106FEAB6-130C-43CB-B2F5-0E179DD7D98A}" srcOrd="1" destOrd="0" presId="urn:microsoft.com/office/officeart/2005/8/layout/list1"/>
    <dgm:cxn modelId="{2459F5E4-A520-45E3-B05F-774CEE6B78E5}" type="presParOf" srcId="{BB751D94-11D1-4BFD-9451-47457A08499B}" destId="{69ADA0C7-EA3D-4BC9-A7B2-72C22AD238D9}" srcOrd="9" destOrd="0" presId="urn:microsoft.com/office/officeart/2005/8/layout/list1"/>
    <dgm:cxn modelId="{F9306E7D-E281-4429-BC4E-7C3009E5EB45}" type="presParOf" srcId="{BB751D94-11D1-4BFD-9451-47457A08499B}" destId="{818649E6-9938-4361-83C0-27840C4346D2}" srcOrd="10" destOrd="0" presId="urn:microsoft.com/office/officeart/2005/8/layout/list1"/>
    <dgm:cxn modelId="{E8D165E7-D126-4D98-AA63-003650D6967B}" type="presParOf" srcId="{BB751D94-11D1-4BFD-9451-47457A08499B}" destId="{CFBAF37A-2B51-4FC3-9528-C39390FCB9E8}" srcOrd="11" destOrd="0" presId="urn:microsoft.com/office/officeart/2005/8/layout/list1"/>
    <dgm:cxn modelId="{3EE7F9F5-D5DA-4B5A-9852-152DFB952AAA}" type="presParOf" srcId="{BB751D94-11D1-4BFD-9451-47457A08499B}" destId="{5EA64856-B4A6-44B2-85A8-4A51206763A9}" srcOrd="12" destOrd="0" presId="urn:microsoft.com/office/officeart/2005/8/layout/list1"/>
    <dgm:cxn modelId="{823FC7BC-3DB4-4F52-B913-56B06CC03B85}" type="presParOf" srcId="{5EA64856-B4A6-44B2-85A8-4A51206763A9}" destId="{64D16CC6-F4AC-483E-ADFC-AEB20FFAE275}" srcOrd="0" destOrd="0" presId="urn:microsoft.com/office/officeart/2005/8/layout/list1"/>
    <dgm:cxn modelId="{B4198E9F-5F53-41C7-B250-C8367DA61703}" type="presParOf" srcId="{5EA64856-B4A6-44B2-85A8-4A51206763A9}" destId="{E4F3D225-BA84-4D26-8AB2-4C01B3AA6F36}" srcOrd="1" destOrd="0" presId="urn:microsoft.com/office/officeart/2005/8/layout/list1"/>
    <dgm:cxn modelId="{E6000B5B-D5A3-4EA1-A754-A51EF53F0C87}" type="presParOf" srcId="{BB751D94-11D1-4BFD-9451-47457A08499B}" destId="{23712077-53EE-428A-8154-798CA9BA3E92}" srcOrd="13" destOrd="0" presId="urn:microsoft.com/office/officeart/2005/8/layout/list1"/>
    <dgm:cxn modelId="{7935B7F5-C00A-44A3-81C4-91F4C99B69F1}" type="presParOf" srcId="{BB751D94-11D1-4BFD-9451-47457A08499B}" destId="{E8667CB3-38D6-489E-B545-E8B9A33B76DC}" srcOrd="14" destOrd="0" presId="urn:microsoft.com/office/officeart/2005/8/layout/list1"/>
    <dgm:cxn modelId="{9176AFF1-0E4D-44CA-973F-77C0DF4E75D4}" type="presParOf" srcId="{BB751D94-11D1-4BFD-9451-47457A08499B}" destId="{D78E7EAD-4AEE-4325-8F07-987D7FF1E6E2}" srcOrd="15" destOrd="0" presId="urn:microsoft.com/office/officeart/2005/8/layout/list1"/>
    <dgm:cxn modelId="{D27AE719-E773-4351-8E9E-986C4E75A502}" type="presParOf" srcId="{BB751D94-11D1-4BFD-9451-47457A08499B}" destId="{2227663D-1441-4C2B-B5EE-18BAC002C1C7}" srcOrd="16" destOrd="0" presId="urn:microsoft.com/office/officeart/2005/8/layout/list1"/>
    <dgm:cxn modelId="{346FD0FD-0941-48F5-8629-EEAB57A90A39}" type="presParOf" srcId="{2227663D-1441-4C2B-B5EE-18BAC002C1C7}" destId="{BFA0E63F-FFAE-43DE-9DD5-55DA32FA12B2}" srcOrd="0" destOrd="0" presId="urn:microsoft.com/office/officeart/2005/8/layout/list1"/>
    <dgm:cxn modelId="{68B79458-2C44-4397-8B48-01E74DF6D5ED}" type="presParOf" srcId="{2227663D-1441-4C2B-B5EE-18BAC002C1C7}" destId="{879ED7B9-9C1C-4A76-8159-C502D47B54B3}" srcOrd="1" destOrd="0" presId="urn:microsoft.com/office/officeart/2005/8/layout/list1"/>
    <dgm:cxn modelId="{C5C47896-18A8-4CC1-908B-AA6F6F7A1560}" type="presParOf" srcId="{BB751D94-11D1-4BFD-9451-47457A08499B}" destId="{F4F1EA4A-70A5-4EA0-89D4-C73FCD0D0C38}" srcOrd="17" destOrd="0" presId="urn:microsoft.com/office/officeart/2005/8/layout/list1"/>
    <dgm:cxn modelId="{13ED3E20-B6A7-4C52-976F-7EA4F1858B70}" type="presParOf" srcId="{BB751D94-11D1-4BFD-9451-47457A08499B}" destId="{4393FD6F-BC6C-462F-BA95-3579E8AFFEF1}" srcOrd="18" destOrd="0" presId="urn:microsoft.com/office/officeart/2005/8/layout/list1"/>
    <dgm:cxn modelId="{08B45A8B-2173-4700-B338-D0559D095EBE}" type="presParOf" srcId="{BB751D94-11D1-4BFD-9451-47457A08499B}" destId="{43733323-32AD-40B8-A4AD-327DC6EB74F6}" srcOrd="19" destOrd="0" presId="urn:microsoft.com/office/officeart/2005/8/layout/list1"/>
    <dgm:cxn modelId="{5B382F8B-7EAB-49AF-9D05-4CFC11494A27}" type="presParOf" srcId="{BB751D94-11D1-4BFD-9451-47457A08499B}" destId="{2AF99A25-8909-4F95-A7E9-05BDCD0B7B78}" srcOrd="20" destOrd="0" presId="urn:microsoft.com/office/officeart/2005/8/layout/list1"/>
    <dgm:cxn modelId="{5B9D0483-F1D7-4C1A-901B-C22C0D8576E4}" type="presParOf" srcId="{2AF99A25-8909-4F95-A7E9-05BDCD0B7B78}" destId="{3F8EE3B3-DF2A-4DD6-BE6F-C16933340F18}" srcOrd="0" destOrd="0" presId="urn:microsoft.com/office/officeart/2005/8/layout/list1"/>
    <dgm:cxn modelId="{8DDD5A6E-9D50-4FE7-94D2-26AB00AD6EB5}" type="presParOf" srcId="{2AF99A25-8909-4F95-A7E9-05BDCD0B7B78}" destId="{59BADB26-BCA8-4EF1-9373-D8223A7F63F2}" srcOrd="1" destOrd="0" presId="urn:microsoft.com/office/officeart/2005/8/layout/list1"/>
    <dgm:cxn modelId="{3B892614-24AB-45F6-869B-92236302180A}" type="presParOf" srcId="{BB751D94-11D1-4BFD-9451-47457A08499B}" destId="{DAE56C8C-0FEA-4A52-AF1C-73592AE18147}" srcOrd="21" destOrd="0" presId="urn:microsoft.com/office/officeart/2005/8/layout/list1"/>
    <dgm:cxn modelId="{DDD46203-BC0B-459C-91FB-BDE4BED2E442}" type="presParOf" srcId="{BB751D94-11D1-4BFD-9451-47457A08499B}" destId="{89364264-7D10-46E8-AA6C-6D2BA11F3EE7}" srcOrd="22" destOrd="0" presId="urn:microsoft.com/office/officeart/2005/8/layout/list1"/>
    <dgm:cxn modelId="{DD883371-1DCF-4340-8120-FCF8BEB7D7D6}" type="presParOf" srcId="{BB751D94-11D1-4BFD-9451-47457A08499B}" destId="{12AA1078-DE12-4F4F-8FE6-D596644774BD}" srcOrd="23" destOrd="0" presId="urn:microsoft.com/office/officeart/2005/8/layout/list1"/>
    <dgm:cxn modelId="{C681A567-F93E-4427-A335-4113F2653342}" type="presParOf" srcId="{BB751D94-11D1-4BFD-9451-47457A08499B}" destId="{306CC919-E091-47AF-A2F4-811BD73DC91C}" srcOrd="24" destOrd="0" presId="urn:microsoft.com/office/officeart/2005/8/layout/list1"/>
    <dgm:cxn modelId="{AFE9C80C-1DE5-486C-8304-E2C1D7612E17}" type="presParOf" srcId="{306CC919-E091-47AF-A2F4-811BD73DC91C}" destId="{6C83AAC5-882B-4E1F-A5FC-4CF83ED3976C}" srcOrd="0" destOrd="0" presId="urn:microsoft.com/office/officeart/2005/8/layout/list1"/>
    <dgm:cxn modelId="{13D6FC08-E74E-4D14-A4B3-8011F9F8E47A}" type="presParOf" srcId="{306CC919-E091-47AF-A2F4-811BD73DC91C}" destId="{327EED5E-FB92-42FD-9C9B-32904FE0C7F3}" srcOrd="1" destOrd="0" presId="urn:microsoft.com/office/officeart/2005/8/layout/list1"/>
    <dgm:cxn modelId="{FFCC3BA2-C3B7-4067-A935-8D60A2312F96}" type="presParOf" srcId="{BB751D94-11D1-4BFD-9451-47457A08499B}" destId="{A77B4166-C0F8-41A9-BB47-A6FB9C188F0D}" srcOrd="25" destOrd="0" presId="urn:microsoft.com/office/officeart/2005/8/layout/list1"/>
    <dgm:cxn modelId="{6A73569B-2E80-426C-B338-8797B29C5C04}" type="presParOf" srcId="{BB751D94-11D1-4BFD-9451-47457A08499B}" destId="{BC6B8792-B4C9-44A7-B3A6-7444EE561EC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75ECD9-C4A4-4E4A-BED4-17E21BCDDD36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F71E7C-DF01-4875-A47D-D03299D76A7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 непрерывности</a:t>
          </a:r>
          <a:endParaRPr lang="ru-RU" dirty="0"/>
        </a:p>
      </dgm:t>
    </dgm:pt>
    <dgm:pt modelId="{329F32AE-70F1-4A93-B0E9-61C4C8DC8637}" type="parTrans" cxnId="{F58D8FC9-8CCD-443E-A7FB-3FBF7B1F0FB2}">
      <dgm:prSet/>
      <dgm:spPr/>
      <dgm:t>
        <a:bodyPr/>
        <a:lstStyle/>
        <a:p>
          <a:endParaRPr lang="ru-RU"/>
        </a:p>
      </dgm:t>
    </dgm:pt>
    <dgm:pt modelId="{CBCDD241-E730-4AA0-BE04-0B4089A2C74F}" type="sibTrans" cxnId="{F58D8FC9-8CCD-443E-A7FB-3FBF7B1F0FB2}">
      <dgm:prSet/>
      <dgm:spPr/>
      <dgm:t>
        <a:bodyPr/>
        <a:lstStyle/>
        <a:p>
          <a:endParaRPr lang="ru-RU"/>
        </a:p>
      </dgm:t>
    </dgm:pt>
    <dgm:pt modelId="{570B76A2-12BD-4EDE-B3BD-2A053DEE0D0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 прогрессивности</a:t>
          </a:r>
          <a:endParaRPr lang="ru-RU" dirty="0"/>
        </a:p>
      </dgm:t>
    </dgm:pt>
    <dgm:pt modelId="{1451F595-9A5C-4A1D-BA4A-D6B008D9F93E}" type="parTrans" cxnId="{A474F300-B70E-4FAA-848A-980A98036C83}">
      <dgm:prSet/>
      <dgm:spPr/>
      <dgm:t>
        <a:bodyPr/>
        <a:lstStyle/>
        <a:p>
          <a:endParaRPr lang="ru-RU"/>
        </a:p>
      </dgm:t>
    </dgm:pt>
    <dgm:pt modelId="{79E78399-78FF-4BAD-A020-CE3B9DE1C62B}" type="sibTrans" cxnId="{A474F300-B70E-4FAA-848A-980A98036C83}">
      <dgm:prSet/>
      <dgm:spPr/>
      <dgm:t>
        <a:bodyPr/>
        <a:lstStyle/>
        <a:p>
          <a:endParaRPr lang="ru-RU"/>
        </a:p>
      </dgm:t>
    </dgm:pt>
    <dgm:pt modelId="{C337EF19-F8F4-4C3E-B425-9E2EFAB35C4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 перспективности</a:t>
          </a:r>
          <a:endParaRPr lang="ru-RU" dirty="0"/>
        </a:p>
      </dgm:t>
    </dgm:pt>
    <dgm:pt modelId="{D84B824B-8E64-4298-A16D-643E307E2D85}" type="parTrans" cxnId="{1295A897-E098-4E5A-B414-8D229879E62B}">
      <dgm:prSet/>
      <dgm:spPr/>
      <dgm:t>
        <a:bodyPr/>
        <a:lstStyle/>
        <a:p>
          <a:endParaRPr lang="ru-RU"/>
        </a:p>
      </dgm:t>
    </dgm:pt>
    <dgm:pt modelId="{34668F04-73DC-4C50-8A9D-A9DB5975EE91}" type="sibTrans" cxnId="{1295A897-E098-4E5A-B414-8D229879E62B}">
      <dgm:prSet/>
      <dgm:spPr/>
      <dgm:t>
        <a:bodyPr/>
        <a:lstStyle/>
        <a:p>
          <a:endParaRPr lang="ru-RU"/>
        </a:p>
      </dgm:t>
    </dgm:pt>
    <dgm:pt modelId="{5AEFB094-363A-409B-9950-817E6430B57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 оперативности</a:t>
          </a:r>
          <a:endParaRPr lang="ru-RU" dirty="0"/>
        </a:p>
      </dgm:t>
    </dgm:pt>
    <dgm:pt modelId="{ADBC2134-C30F-400B-AC20-753F9E970AA3}" type="parTrans" cxnId="{B9B29DA7-FA58-4C63-8948-724034677B6D}">
      <dgm:prSet/>
      <dgm:spPr/>
      <dgm:t>
        <a:bodyPr/>
        <a:lstStyle/>
        <a:p>
          <a:endParaRPr lang="ru-RU"/>
        </a:p>
      </dgm:t>
    </dgm:pt>
    <dgm:pt modelId="{19897922-112B-45EE-878C-0923C7076DFF}" type="sibTrans" cxnId="{B9B29DA7-FA58-4C63-8948-724034677B6D}">
      <dgm:prSet/>
      <dgm:spPr/>
      <dgm:t>
        <a:bodyPr/>
        <a:lstStyle/>
        <a:p>
          <a:endParaRPr lang="ru-RU"/>
        </a:p>
      </dgm:t>
    </dgm:pt>
    <dgm:pt modelId="{6B3389B0-FA41-4DCF-9EF5-767144976F9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 экономичности</a:t>
          </a:r>
          <a:endParaRPr lang="ru-RU" dirty="0"/>
        </a:p>
      </dgm:t>
    </dgm:pt>
    <dgm:pt modelId="{8C0FC4D9-D9D2-437E-BA70-CFEC0F1DA757}" type="parTrans" cxnId="{6449254D-56A0-425C-8C19-1E4FFA4760EA}">
      <dgm:prSet/>
      <dgm:spPr/>
      <dgm:t>
        <a:bodyPr/>
        <a:lstStyle/>
        <a:p>
          <a:endParaRPr lang="ru-RU"/>
        </a:p>
      </dgm:t>
    </dgm:pt>
    <dgm:pt modelId="{908CC1AD-2272-441C-A8AF-89488FBD34C1}" type="sibTrans" cxnId="{6449254D-56A0-425C-8C19-1E4FFA4760EA}">
      <dgm:prSet/>
      <dgm:spPr/>
      <dgm:t>
        <a:bodyPr/>
        <a:lstStyle/>
        <a:p>
          <a:endParaRPr lang="ru-RU"/>
        </a:p>
      </dgm:t>
    </dgm:pt>
    <dgm:pt modelId="{9A8E92CB-D35B-4E73-8B6F-FFC544AA150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 гибкости</a:t>
          </a:r>
          <a:endParaRPr lang="ru-RU" dirty="0"/>
        </a:p>
      </dgm:t>
    </dgm:pt>
    <dgm:pt modelId="{B34060CD-70F2-45C9-A84D-7085FEF5CBF3}" type="parTrans" cxnId="{51E0FF59-0686-44FE-A1E7-B9BCD79283BE}">
      <dgm:prSet/>
      <dgm:spPr/>
      <dgm:t>
        <a:bodyPr/>
        <a:lstStyle/>
        <a:p>
          <a:endParaRPr lang="ru-RU"/>
        </a:p>
      </dgm:t>
    </dgm:pt>
    <dgm:pt modelId="{EE30CF2A-124D-4165-BFEC-B6093AA01DEE}" type="sibTrans" cxnId="{51E0FF59-0686-44FE-A1E7-B9BCD79283BE}">
      <dgm:prSet/>
      <dgm:spPr/>
      <dgm:t>
        <a:bodyPr/>
        <a:lstStyle/>
        <a:p>
          <a:endParaRPr lang="ru-RU"/>
        </a:p>
      </dgm:t>
    </dgm:pt>
    <dgm:pt modelId="{7B528816-DD43-4EE5-81E5-56083CA4AE3D}" type="pres">
      <dgm:prSet presAssocID="{A475ECD9-C4A4-4E4A-BED4-17E21BCDDD36}" presName="Name0" presStyleCnt="0">
        <dgm:presLayoutVars>
          <dgm:dir/>
          <dgm:resizeHandles val="exact"/>
        </dgm:presLayoutVars>
      </dgm:prSet>
      <dgm:spPr/>
    </dgm:pt>
    <dgm:pt modelId="{9CEE8B76-55F8-40F0-9696-A85A6B2247F1}" type="pres">
      <dgm:prSet presAssocID="{0CF71E7C-DF01-4875-A47D-D03299D76A7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2C247-093C-4D4F-B549-3D56EF221421}" type="pres">
      <dgm:prSet presAssocID="{CBCDD241-E730-4AA0-BE04-0B4089A2C74F}" presName="sibTrans" presStyleLbl="sibTrans1D1" presStyleIdx="0" presStyleCnt="5"/>
      <dgm:spPr/>
    </dgm:pt>
    <dgm:pt modelId="{1026D125-90B1-496D-87CD-C8E099497954}" type="pres">
      <dgm:prSet presAssocID="{CBCDD241-E730-4AA0-BE04-0B4089A2C74F}" presName="connectorText" presStyleLbl="sibTrans1D1" presStyleIdx="0" presStyleCnt="5"/>
      <dgm:spPr/>
    </dgm:pt>
    <dgm:pt modelId="{792009FA-4805-4A98-9C1A-92BEAAC5679B}" type="pres">
      <dgm:prSet presAssocID="{570B76A2-12BD-4EDE-B3BD-2A053DEE0D0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CC68A-7C44-477F-B9E0-B6A8842ED025}" type="pres">
      <dgm:prSet presAssocID="{79E78399-78FF-4BAD-A020-CE3B9DE1C62B}" presName="sibTrans" presStyleLbl="sibTrans1D1" presStyleIdx="1" presStyleCnt="5"/>
      <dgm:spPr/>
    </dgm:pt>
    <dgm:pt modelId="{38F14FB0-76F6-410B-85F9-64C598B31433}" type="pres">
      <dgm:prSet presAssocID="{79E78399-78FF-4BAD-A020-CE3B9DE1C62B}" presName="connectorText" presStyleLbl="sibTrans1D1" presStyleIdx="1" presStyleCnt="5"/>
      <dgm:spPr/>
    </dgm:pt>
    <dgm:pt modelId="{BA49A54A-97DB-410C-99AF-E39A7E07201B}" type="pres">
      <dgm:prSet presAssocID="{C337EF19-F8F4-4C3E-B425-9E2EFAB35C4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42DAE-CC3E-49AA-AF61-9B326611D89E}" type="pres">
      <dgm:prSet presAssocID="{34668F04-73DC-4C50-8A9D-A9DB5975EE91}" presName="sibTrans" presStyleLbl="sibTrans1D1" presStyleIdx="2" presStyleCnt="5"/>
      <dgm:spPr/>
    </dgm:pt>
    <dgm:pt modelId="{4892FE43-B7DB-48B7-A9CF-21AC72A191D0}" type="pres">
      <dgm:prSet presAssocID="{34668F04-73DC-4C50-8A9D-A9DB5975EE91}" presName="connectorText" presStyleLbl="sibTrans1D1" presStyleIdx="2" presStyleCnt="5"/>
      <dgm:spPr/>
    </dgm:pt>
    <dgm:pt modelId="{5E074B96-88FA-41B7-B9F1-FF026C88CD6E}" type="pres">
      <dgm:prSet presAssocID="{5AEFB094-363A-409B-9950-817E6430B57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D1079-D23A-4837-820B-214D4DB5A38A}" type="pres">
      <dgm:prSet presAssocID="{19897922-112B-45EE-878C-0923C7076DFF}" presName="sibTrans" presStyleLbl="sibTrans1D1" presStyleIdx="3" presStyleCnt="5"/>
      <dgm:spPr/>
    </dgm:pt>
    <dgm:pt modelId="{620BFC7C-4E48-4F84-BD60-A6453BEB7073}" type="pres">
      <dgm:prSet presAssocID="{19897922-112B-45EE-878C-0923C7076DFF}" presName="connectorText" presStyleLbl="sibTrans1D1" presStyleIdx="3" presStyleCnt="5"/>
      <dgm:spPr/>
    </dgm:pt>
    <dgm:pt modelId="{89375B55-9893-48FE-9E98-3581DE4B5B0D}" type="pres">
      <dgm:prSet presAssocID="{6B3389B0-FA41-4DCF-9EF5-767144976F9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95296-5C49-4704-A351-A9BC45334AFC}" type="pres">
      <dgm:prSet presAssocID="{908CC1AD-2272-441C-A8AF-89488FBD34C1}" presName="sibTrans" presStyleLbl="sibTrans1D1" presStyleIdx="4" presStyleCnt="5"/>
      <dgm:spPr/>
    </dgm:pt>
    <dgm:pt modelId="{565CEAC7-FED3-4259-9BE4-122068E54F2A}" type="pres">
      <dgm:prSet presAssocID="{908CC1AD-2272-441C-A8AF-89488FBD34C1}" presName="connectorText" presStyleLbl="sibTrans1D1" presStyleIdx="4" presStyleCnt="5"/>
      <dgm:spPr/>
    </dgm:pt>
    <dgm:pt modelId="{ABF94552-9B41-4D1C-AD3F-7B7E47BF1EA7}" type="pres">
      <dgm:prSet presAssocID="{9A8E92CB-D35B-4E73-8B6F-FFC544AA150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675382-A35F-498A-AF70-59E37D0599EE}" type="presOf" srcId="{79E78399-78FF-4BAD-A020-CE3B9DE1C62B}" destId="{E4FCC68A-7C44-477F-B9E0-B6A8842ED025}" srcOrd="0" destOrd="0" presId="urn:microsoft.com/office/officeart/2005/8/layout/bProcess3"/>
    <dgm:cxn modelId="{6F8C5A29-92EB-41B7-B970-65FED70B2974}" type="presOf" srcId="{570B76A2-12BD-4EDE-B3BD-2A053DEE0D09}" destId="{792009FA-4805-4A98-9C1A-92BEAAC5679B}" srcOrd="0" destOrd="0" presId="urn:microsoft.com/office/officeart/2005/8/layout/bProcess3"/>
    <dgm:cxn modelId="{EF072116-62A9-4D20-B1DA-CAC6F3EB233A}" type="presOf" srcId="{19897922-112B-45EE-878C-0923C7076DFF}" destId="{620BFC7C-4E48-4F84-BD60-A6453BEB7073}" srcOrd="1" destOrd="0" presId="urn:microsoft.com/office/officeart/2005/8/layout/bProcess3"/>
    <dgm:cxn modelId="{1295A897-E098-4E5A-B414-8D229879E62B}" srcId="{A475ECD9-C4A4-4E4A-BED4-17E21BCDDD36}" destId="{C337EF19-F8F4-4C3E-B425-9E2EFAB35C4A}" srcOrd="2" destOrd="0" parTransId="{D84B824B-8E64-4298-A16D-643E307E2D85}" sibTransId="{34668F04-73DC-4C50-8A9D-A9DB5975EE91}"/>
    <dgm:cxn modelId="{00ECDEC5-2E06-4A5F-8B99-798FC25770D8}" type="presOf" srcId="{5AEFB094-363A-409B-9950-817E6430B57D}" destId="{5E074B96-88FA-41B7-B9F1-FF026C88CD6E}" srcOrd="0" destOrd="0" presId="urn:microsoft.com/office/officeart/2005/8/layout/bProcess3"/>
    <dgm:cxn modelId="{CA6C7635-E6FF-4AC3-8ED1-6453590739FB}" type="presOf" srcId="{C337EF19-F8F4-4C3E-B425-9E2EFAB35C4A}" destId="{BA49A54A-97DB-410C-99AF-E39A7E07201B}" srcOrd="0" destOrd="0" presId="urn:microsoft.com/office/officeart/2005/8/layout/bProcess3"/>
    <dgm:cxn modelId="{6449254D-56A0-425C-8C19-1E4FFA4760EA}" srcId="{A475ECD9-C4A4-4E4A-BED4-17E21BCDDD36}" destId="{6B3389B0-FA41-4DCF-9EF5-767144976F94}" srcOrd="4" destOrd="0" parTransId="{8C0FC4D9-D9D2-437E-BA70-CFEC0F1DA757}" sibTransId="{908CC1AD-2272-441C-A8AF-89488FBD34C1}"/>
    <dgm:cxn modelId="{91351814-4105-46F1-80B4-A441D86BE6B2}" type="presOf" srcId="{9A8E92CB-D35B-4E73-8B6F-FFC544AA150D}" destId="{ABF94552-9B41-4D1C-AD3F-7B7E47BF1EA7}" srcOrd="0" destOrd="0" presId="urn:microsoft.com/office/officeart/2005/8/layout/bProcess3"/>
    <dgm:cxn modelId="{05B0137B-F294-4D92-AA85-D8A711709D1B}" type="presOf" srcId="{908CC1AD-2272-441C-A8AF-89488FBD34C1}" destId="{565CEAC7-FED3-4259-9BE4-122068E54F2A}" srcOrd="1" destOrd="0" presId="urn:microsoft.com/office/officeart/2005/8/layout/bProcess3"/>
    <dgm:cxn modelId="{4018E0C5-D190-4465-A880-452E1E5F5DF6}" type="presOf" srcId="{19897922-112B-45EE-878C-0923C7076DFF}" destId="{91FD1079-D23A-4837-820B-214D4DB5A38A}" srcOrd="0" destOrd="0" presId="urn:microsoft.com/office/officeart/2005/8/layout/bProcess3"/>
    <dgm:cxn modelId="{E56E98D6-E217-4E66-9B60-0FDBEEB8B95C}" type="presOf" srcId="{CBCDD241-E730-4AA0-BE04-0B4089A2C74F}" destId="{89A2C247-093C-4D4F-B549-3D56EF221421}" srcOrd="0" destOrd="0" presId="urn:microsoft.com/office/officeart/2005/8/layout/bProcess3"/>
    <dgm:cxn modelId="{F58D8FC9-8CCD-443E-A7FB-3FBF7B1F0FB2}" srcId="{A475ECD9-C4A4-4E4A-BED4-17E21BCDDD36}" destId="{0CF71E7C-DF01-4875-A47D-D03299D76A7D}" srcOrd="0" destOrd="0" parTransId="{329F32AE-70F1-4A93-B0E9-61C4C8DC8637}" sibTransId="{CBCDD241-E730-4AA0-BE04-0B4089A2C74F}"/>
    <dgm:cxn modelId="{0305CC08-B9C7-47B6-8EC1-C0C9470C3864}" type="presOf" srcId="{908CC1AD-2272-441C-A8AF-89488FBD34C1}" destId="{9B895296-5C49-4704-A351-A9BC45334AFC}" srcOrd="0" destOrd="0" presId="urn:microsoft.com/office/officeart/2005/8/layout/bProcess3"/>
    <dgm:cxn modelId="{B9B29DA7-FA58-4C63-8948-724034677B6D}" srcId="{A475ECD9-C4A4-4E4A-BED4-17E21BCDDD36}" destId="{5AEFB094-363A-409B-9950-817E6430B57D}" srcOrd="3" destOrd="0" parTransId="{ADBC2134-C30F-400B-AC20-753F9E970AA3}" sibTransId="{19897922-112B-45EE-878C-0923C7076DFF}"/>
    <dgm:cxn modelId="{83152072-F61D-4B30-8987-5DDF201DEB31}" type="presOf" srcId="{79E78399-78FF-4BAD-A020-CE3B9DE1C62B}" destId="{38F14FB0-76F6-410B-85F9-64C598B31433}" srcOrd="1" destOrd="0" presId="urn:microsoft.com/office/officeart/2005/8/layout/bProcess3"/>
    <dgm:cxn modelId="{A5EF6C61-29DD-4175-9A2C-76D16336B861}" type="presOf" srcId="{34668F04-73DC-4C50-8A9D-A9DB5975EE91}" destId="{4892FE43-B7DB-48B7-A9CF-21AC72A191D0}" srcOrd="1" destOrd="0" presId="urn:microsoft.com/office/officeart/2005/8/layout/bProcess3"/>
    <dgm:cxn modelId="{72ADCD3E-B521-4064-9B62-CEB6A6861B46}" type="presOf" srcId="{A475ECD9-C4A4-4E4A-BED4-17E21BCDDD36}" destId="{7B528816-DD43-4EE5-81E5-56083CA4AE3D}" srcOrd="0" destOrd="0" presId="urn:microsoft.com/office/officeart/2005/8/layout/bProcess3"/>
    <dgm:cxn modelId="{5EB35215-118E-4370-9689-DCFD420542BE}" type="presOf" srcId="{CBCDD241-E730-4AA0-BE04-0B4089A2C74F}" destId="{1026D125-90B1-496D-87CD-C8E099497954}" srcOrd="1" destOrd="0" presId="urn:microsoft.com/office/officeart/2005/8/layout/bProcess3"/>
    <dgm:cxn modelId="{20BF9555-9031-45F8-B785-9A107AB9DE48}" type="presOf" srcId="{0CF71E7C-DF01-4875-A47D-D03299D76A7D}" destId="{9CEE8B76-55F8-40F0-9696-A85A6B2247F1}" srcOrd="0" destOrd="0" presId="urn:microsoft.com/office/officeart/2005/8/layout/bProcess3"/>
    <dgm:cxn modelId="{7967D3F2-D897-4939-A81A-F5C7A86C12B4}" type="presOf" srcId="{6B3389B0-FA41-4DCF-9EF5-767144976F94}" destId="{89375B55-9893-48FE-9E98-3581DE4B5B0D}" srcOrd="0" destOrd="0" presId="urn:microsoft.com/office/officeart/2005/8/layout/bProcess3"/>
    <dgm:cxn modelId="{A474F300-B70E-4FAA-848A-980A98036C83}" srcId="{A475ECD9-C4A4-4E4A-BED4-17E21BCDDD36}" destId="{570B76A2-12BD-4EDE-B3BD-2A053DEE0D09}" srcOrd="1" destOrd="0" parTransId="{1451F595-9A5C-4A1D-BA4A-D6B008D9F93E}" sibTransId="{79E78399-78FF-4BAD-A020-CE3B9DE1C62B}"/>
    <dgm:cxn modelId="{51E0FF59-0686-44FE-A1E7-B9BCD79283BE}" srcId="{A475ECD9-C4A4-4E4A-BED4-17E21BCDDD36}" destId="{9A8E92CB-D35B-4E73-8B6F-FFC544AA150D}" srcOrd="5" destOrd="0" parTransId="{B34060CD-70F2-45C9-A84D-7085FEF5CBF3}" sibTransId="{EE30CF2A-124D-4165-BFEC-B6093AA01DEE}"/>
    <dgm:cxn modelId="{ED5F2F93-6632-42E3-B8C2-7382E64C8158}" type="presOf" srcId="{34668F04-73DC-4C50-8A9D-A9DB5975EE91}" destId="{00542DAE-CC3E-49AA-AF61-9B326611D89E}" srcOrd="0" destOrd="0" presId="urn:microsoft.com/office/officeart/2005/8/layout/bProcess3"/>
    <dgm:cxn modelId="{BB17D167-E2A2-4F95-944A-DEE98437C06D}" type="presParOf" srcId="{7B528816-DD43-4EE5-81E5-56083CA4AE3D}" destId="{9CEE8B76-55F8-40F0-9696-A85A6B2247F1}" srcOrd="0" destOrd="0" presId="urn:microsoft.com/office/officeart/2005/8/layout/bProcess3"/>
    <dgm:cxn modelId="{6A059C83-A18F-47B7-A270-DA7DDBE0BE79}" type="presParOf" srcId="{7B528816-DD43-4EE5-81E5-56083CA4AE3D}" destId="{89A2C247-093C-4D4F-B549-3D56EF221421}" srcOrd="1" destOrd="0" presId="urn:microsoft.com/office/officeart/2005/8/layout/bProcess3"/>
    <dgm:cxn modelId="{CAE76B34-9F23-44E6-A641-6656C53CE27F}" type="presParOf" srcId="{89A2C247-093C-4D4F-B549-3D56EF221421}" destId="{1026D125-90B1-496D-87CD-C8E099497954}" srcOrd="0" destOrd="0" presId="urn:microsoft.com/office/officeart/2005/8/layout/bProcess3"/>
    <dgm:cxn modelId="{6E4A3E38-D4A6-440E-AAF8-99783BFBC15B}" type="presParOf" srcId="{7B528816-DD43-4EE5-81E5-56083CA4AE3D}" destId="{792009FA-4805-4A98-9C1A-92BEAAC5679B}" srcOrd="2" destOrd="0" presId="urn:microsoft.com/office/officeart/2005/8/layout/bProcess3"/>
    <dgm:cxn modelId="{605F5921-9F35-439D-B60A-86FEA375D9AD}" type="presParOf" srcId="{7B528816-DD43-4EE5-81E5-56083CA4AE3D}" destId="{E4FCC68A-7C44-477F-B9E0-B6A8842ED025}" srcOrd="3" destOrd="0" presId="urn:microsoft.com/office/officeart/2005/8/layout/bProcess3"/>
    <dgm:cxn modelId="{28C04CAA-1A06-4A52-88F5-2BFAF2135664}" type="presParOf" srcId="{E4FCC68A-7C44-477F-B9E0-B6A8842ED025}" destId="{38F14FB0-76F6-410B-85F9-64C598B31433}" srcOrd="0" destOrd="0" presId="urn:microsoft.com/office/officeart/2005/8/layout/bProcess3"/>
    <dgm:cxn modelId="{04B27FB7-B6A2-472B-9645-129822F29EFD}" type="presParOf" srcId="{7B528816-DD43-4EE5-81E5-56083CA4AE3D}" destId="{BA49A54A-97DB-410C-99AF-E39A7E07201B}" srcOrd="4" destOrd="0" presId="urn:microsoft.com/office/officeart/2005/8/layout/bProcess3"/>
    <dgm:cxn modelId="{5017A306-21B9-458E-B75A-CDCEDDB0964D}" type="presParOf" srcId="{7B528816-DD43-4EE5-81E5-56083CA4AE3D}" destId="{00542DAE-CC3E-49AA-AF61-9B326611D89E}" srcOrd="5" destOrd="0" presId="urn:microsoft.com/office/officeart/2005/8/layout/bProcess3"/>
    <dgm:cxn modelId="{D763626D-4BF4-41AD-858C-3B78B0E051E5}" type="presParOf" srcId="{00542DAE-CC3E-49AA-AF61-9B326611D89E}" destId="{4892FE43-B7DB-48B7-A9CF-21AC72A191D0}" srcOrd="0" destOrd="0" presId="urn:microsoft.com/office/officeart/2005/8/layout/bProcess3"/>
    <dgm:cxn modelId="{6A0F97CC-2C4A-42CE-A9C1-73688447DA75}" type="presParOf" srcId="{7B528816-DD43-4EE5-81E5-56083CA4AE3D}" destId="{5E074B96-88FA-41B7-B9F1-FF026C88CD6E}" srcOrd="6" destOrd="0" presId="urn:microsoft.com/office/officeart/2005/8/layout/bProcess3"/>
    <dgm:cxn modelId="{CF6836D6-5BAB-4ECD-B2AD-C8A4A40CA38A}" type="presParOf" srcId="{7B528816-DD43-4EE5-81E5-56083CA4AE3D}" destId="{91FD1079-D23A-4837-820B-214D4DB5A38A}" srcOrd="7" destOrd="0" presId="urn:microsoft.com/office/officeart/2005/8/layout/bProcess3"/>
    <dgm:cxn modelId="{BD47646F-9129-4831-886A-AA0F197EE875}" type="presParOf" srcId="{91FD1079-D23A-4837-820B-214D4DB5A38A}" destId="{620BFC7C-4E48-4F84-BD60-A6453BEB7073}" srcOrd="0" destOrd="0" presId="urn:microsoft.com/office/officeart/2005/8/layout/bProcess3"/>
    <dgm:cxn modelId="{C807C59F-A26F-480D-8C56-D5F663E1F355}" type="presParOf" srcId="{7B528816-DD43-4EE5-81E5-56083CA4AE3D}" destId="{89375B55-9893-48FE-9E98-3581DE4B5B0D}" srcOrd="8" destOrd="0" presId="urn:microsoft.com/office/officeart/2005/8/layout/bProcess3"/>
    <dgm:cxn modelId="{403FC0E0-29E5-4331-9340-3B7EEDFF84DC}" type="presParOf" srcId="{7B528816-DD43-4EE5-81E5-56083CA4AE3D}" destId="{9B895296-5C49-4704-A351-A9BC45334AFC}" srcOrd="9" destOrd="0" presId="urn:microsoft.com/office/officeart/2005/8/layout/bProcess3"/>
    <dgm:cxn modelId="{363A24F2-2DFA-4919-B9E3-98DC309324CE}" type="presParOf" srcId="{9B895296-5C49-4704-A351-A9BC45334AFC}" destId="{565CEAC7-FED3-4259-9BE4-122068E54F2A}" srcOrd="0" destOrd="0" presId="urn:microsoft.com/office/officeart/2005/8/layout/bProcess3"/>
    <dgm:cxn modelId="{E53DB4BC-D632-4A95-9827-F7E53DE8F290}" type="presParOf" srcId="{7B528816-DD43-4EE5-81E5-56083CA4AE3D}" destId="{ABF94552-9B41-4D1C-AD3F-7B7E47BF1EA7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675BB-7F03-4491-B004-41190B55BEDC}">
      <dsp:nvSpPr>
        <dsp:cNvPr id="0" name=""/>
        <dsp:cNvSpPr/>
      </dsp:nvSpPr>
      <dsp:spPr>
        <a:xfrm>
          <a:off x="5930" y="586932"/>
          <a:ext cx="1450651" cy="3002301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Не провели экскурсию по офису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18" y="629420"/>
        <a:ext cx="1365675" cy="2917325"/>
      </dsp:txXfrm>
    </dsp:sp>
    <dsp:sp modelId="{9AF1536D-30CE-4142-A955-067F2E958EEB}">
      <dsp:nvSpPr>
        <dsp:cNvPr id="0" name=""/>
        <dsp:cNvSpPr/>
      </dsp:nvSpPr>
      <dsp:spPr>
        <a:xfrm rot="45230">
          <a:off x="1581000" y="1946706"/>
          <a:ext cx="263813" cy="308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1581003" y="2007902"/>
        <a:ext cx="184669" cy="185151"/>
      </dsp:txXfrm>
    </dsp:sp>
    <dsp:sp modelId="{5D47758A-59B0-4E8E-BB31-089F1DF5906E}">
      <dsp:nvSpPr>
        <dsp:cNvPr id="0" name=""/>
        <dsp:cNvSpPr/>
      </dsp:nvSpPr>
      <dsp:spPr>
        <a:xfrm>
          <a:off x="1954300" y="677924"/>
          <a:ext cx="1462932" cy="287175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не познакомили с коллегами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97148" y="720772"/>
        <a:ext cx="1377236" cy="2786055"/>
      </dsp:txXfrm>
    </dsp:sp>
    <dsp:sp modelId="{595A753B-092D-44D3-921A-53D8966A4FDE}">
      <dsp:nvSpPr>
        <dsp:cNvPr id="0" name=""/>
        <dsp:cNvSpPr/>
      </dsp:nvSpPr>
      <dsp:spPr>
        <a:xfrm rot="21552250">
          <a:off x="3541650" y="1945785"/>
          <a:ext cx="263816" cy="308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541654" y="2008052"/>
        <a:ext cx="184671" cy="185151"/>
      </dsp:txXfrm>
    </dsp:sp>
    <dsp:sp modelId="{7B2DCFEC-8F60-4ABE-93A3-D0387266D04A}">
      <dsp:nvSpPr>
        <dsp:cNvPr id="0" name=""/>
        <dsp:cNvSpPr/>
      </dsp:nvSpPr>
      <dsp:spPr>
        <a:xfrm>
          <a:off x="3914951" y="665920"/>
          <a:ext cx="1244297" cy="2844324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не подготовили рабочее место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51395" y="702364"/>
        <a:ext cx="1171409" cy="2771436"/>
      </dsp:txXfrm>
    </dsp:sp>
    <dsp:sp modelId="{9AE73439-88F9-4E1C-A837-C62AF8777191}">
      <dsp:nvSpPr>
        <dsp:cNvPr id="0" name=""/>
        <dsp:cNvSpPr/>
      </dsp:nvSpPr>
      <dsp:spPr>
        <a:xfrm>
          <a:off x="5283678" y="1933790"/>
          <a:ext cx="263790" cy="308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283678" y="1995507"/>
        <a:ext cx="184653" cy="185151"/>
      </dsp:txXfrm>
    </dsp:sp>
    <dsp:sp modelId="{9F23905C-9768-4A4F-AD29-F67734B6C8FF}">
      <dsp:nvSpPr>
        <dsp:cNvPr id="0" name=""/>
        <dsp:cNvSpPr/>
      </dsp:nvSpPr>
      <dsp:spPr>
        <a:xfrm>
          <a:off x="5656967" y="677924"/>
          <a:ext cx="1244297" cy="2820317"/>
        </a:xfrm>
        <a:prstGeom prst="roundRect">
          <a:avLst>
            <a:gd name="adj" fmla="val 10000"/>
          </a:avLst>
        </a:prstGeom>
        <a:solidFill>
          <a:schemeClr val="bg2">
            <a:lumMod val="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не ознакомили с мотивационной схемой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93411" y="714368"/>
        <a:ext cx="1171409" cy="2747429"/>
      </dsp:txXfrm>
    </dsp:sp>
    <dsp:sp modelId="{675CFB04-832E-454B-B666-CA44AC4CE957}">
      <dsp:nvSpPr>
        <dsp:cNvPr id="0" name=""/>
        <dsp:cNvSpPr/>
      </dsp:nvSpPr>
      <dsp:spPr>
        <a:xfrm>
          <a:off x="7025694" y="1933790"/>
          <a:ext cx="263790" cy="3085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7025694" y="1995507"/>
        <a:ext cx="184653" cy="185151"/>
      </dsp:txXfrm>
    </dsp:sp>
    <dsp:sp modelId="{D7314759-0B26-4A1B-A738-6051905A900C}">
      <dsp:nvSpPr>
        <dsp:cNvPr id="0" name=""/>
        <dsp:cNvSpPr/>
      </dsp:nvSpPr>
      <dsp:spPr>
        <a:xfrm>
          <a:off x="7398983" y="742016"/>
          <a:ext cx="1452069" cy="2692133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не ознакомили с неформальными традициями в коллективе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41513" y="784546"/>
        <a:ext cx="1367009" cy="2607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CCF9C-CF92-4891-81AA-570B7B14FDB2}">
      <dsp:nvSpPr>
        <dsp:cNvPr id="0" name=""/>
        <dsp:cNvSpPr/>
      </dsp:nvSpPr>
      <dsp:spPr>
        <a:xfrm>
          <a:off x="59069" y="562"/>
          <a:ext cx="3544143" cy="2126486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Правило первое - </a:t>
          </a:r>
          <a:r>
            <a:rPr lang="ru-RU" sz="2800" b="1" kern="1200" dirty="0" smtClean="0">
              <a:solidFill>
                <a:schemeClr val="tx1"/>
              </a:solidFill>
            </a:rPr>
            <a:t>начните с себя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59069" y="562"/>
        <a:ext cx="3544143" cy="2126486"/>
      </dsp:txXfrm>
    </dsp:sp>
    <dsp:sp modelId="{D259A29D-F88C-4D8B-9AD3-14B1697405A2}">
      <dsp:nvSpPr>
        <dsp:cNvPr id="0" name=""/>
        <dsp:cNvSpPr/>
      </dsp:nvSpPr>
      <dsp:spPr>
        <a:xfrm>
          <a:off x="3957627" y="562"/>
          <a:ext cx="3544143" cy="2126486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Правило второе - </a:t>
          </a:r>
          <a:r>
            <a:rPr lang="ru-RU" sz="2800" kern="1200" dirty="0" smtClean="0">
              <a:solidFill>
                <a:schemeClr val="tx1"/>
              </a:solidFill>
            </a:rPr>
            <a:t>представьте нового сотрудника коллективу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957627" y="562"/>
        <a:ext cx="3544143" cy="2126486"/>
      </dsp:txXfrm>
    </dsp:sp>
    <dsp:sp modelId="{E3CC8B10-8E5F-4077-BBF4-5B80C936AB53}">
      <dsp:nvSpPr>
        <dsp:cNvPr id="0" name=""/>
        <dsp:cNvSpPr/>
      </dsp:nvSpPr>
      <dsp:spPr>
        <a:xfrm>
          <a:off x="59069" y="2481463"/>
          <a:ext cx="3544143" cy="2126486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Правило третье - </a:t>
          </a:r>
          <a:r>
            <a:rPr lang="ru-RU" sz="2800" b="1" kern="1200" dirty="0" smtClean="0">
              <a:solidFill>
                <a:schemeClr val="tx1"/>
              </a:solidFill>
            </a:rPr>
            <a:t>вовлекайте нового сотрудника в неформальную жизнь коллектива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59069" y="2481463"/>
        <a:ext cx="3544143" cy="2126486"/>
      </dsp:txXfrm>
    </dsp:sp>
    <dsp:sp modelId="{69BCD220-1DB6-4DB3-8876-1683BC748E09}">
      <dsp:nvSpPr>
        <dsp:cNvPr id="0" name=""/>
        <dsp:cNvSpPr/>
      </dsp:nvSpPr>
      <dsp:spPr>
        <a:xfrm>
          <a:off x="3957627" y="2481463"/>
          <a:ext cx="3544143" cy="2126486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Правило четвертое - </a:t>
          </a:r>
          <a:r>
            <a:rPr lang="ru-RU" sz="2800" b="1" kern="1200" dirty="0" smtClean="0">
              <a:solidFill>
                <a:schemeClr val="tx1"/>
              </a:solidFill>
            </a:rPr>
            <a:t>оградите человека от токсичных сотрудников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957627" y="2481463"/>
        <a:ext cx="3544143" cy="21264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9B529-11AA-4D7F-B7D7-9D042CDE3EC5}">
      <dsp:nvSpPr>
        <dsp:cNvPr id="0" name=""/>
        <dsp:cNvSpPr/>
      </dsp:nvSpPr>
      <dsp:spPr>
        <a:xfrm>
          <a:off x="0" y="435248"/>
          <a:ext cx="85693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AFB51-4CDF-4BA2-A932-D181502B6E56}">
      <dsp:nvSpPr>
        <dsp:cNvPr id="0" name=""/>
        <dsp:cNvSpPr/>
      </dsp:nvSpPr>
      <dsp:spPr>
        <a:xfrm>
          <a:off x="428466" y="69863"/>
          <a:ext cx="5998527" cy="572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30" tIns="0" rIns="22673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Правило первое </a:t>
          </a:r>
          <a:r>
            <a:rPr lang="ru-RU" sz="1400" b="1" kern="1200" dirty="0" smtClean="0"/>
            <a:t>- оцените компетентность сотрудника</a:t>
          </a:r>
          <a:endParaRPr lang="ru-RU" sz="1400" kern="1200" dirty="0"/>
        </a:p>
      </dsp:txBody>
      <dsp:txXfrm>
        <a:off x="456390" y="97787"/>
        <a:ext cx="5942679" cy="516176"/>
      </dsp:txXfrm>
    </dsp:sp>
    <dsp:sp modelId="{BFB53BB5-FB62-417B-9E17-C83FD7126D3A}">
      <dsp:nvSpPr>
        <dsp:cNvPr id="0" name=""/>
        <dsp:cNvSpPr/>
      </dsp:nvSpPr>
      <dsp:spPr>
        <a:xfrm>
          <a:off x="0" y="1240370"/>
          <a:ext cx="85693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DB5EF-1E28-4113-ABC1-0BE459E83177}">
      <dsp:nvSpPr>
        <dsp:cNvPr id="0" name=""/>
        <dsp:cNvSpPr/>
      </dsp:nvSpPr>
      <dsp:spPr>
        <a:xfrm>
          <a:off x="428466" y="863648"/>
          <a:ext cx="5998527" cy="583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30" tIns="0" rIns="22673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Правило второе </a:t>
          </a:r>
          <a:r>
            <a:rPr lang="ru-RU" sz="1400" b="1" kern="1200" dirty="0" smtClean="0"/>
            <a:t>- всегда отвечайте на вопросы нового сотрудника касательно его профессиональных обязанностей</a:t>
          </a:r>
          <a:endParaRPr lang="ru-RU" sz="1400" kern="1200" dirty="0"/>
        </a:p>
      </dsp:txBody>
      <dsp:txXfrm>
        <a:off x="456943" y="892125"/>
        <a:ext cx="5941573" cy="526407"/>
      </dsp:txXfrm>
    </dsp:sp>
    <dsp:sp modelId="{818649E6-9938-4361-83C0-27840C4346D2}">
      <dsp:nvSpPr>
        <dsp:cNvPr id="0" name=""/>
        <dsp:cNvSpPr/>
      </dsp:nvSpPr>
      <dsp:spPr>
        <a:xfrm>
          <a:off x="0" y="2045487"/>
          <a:ext cx="85693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FEAB6-130C-43CB-B2F5-0E179DD7D98A}">
      <dsp:nvSpPr>
        <dsp:cNvPr id="0" name=""/>
        <dsp:cNvSpPr/>
      </dsp:nvSpPr>
      <dsp:spPr>
        <a:xfrm>
          <a:off x="428466" y="1668770"/>
          <a:ext cx="5998527" cy="5833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30" tIns="0" rIns="22673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Правило третье </a:t>
          </a:r>
          <a:r>
            <a:rPr lang="ru-RU" sz="1400" b="1" kern="1200" dirty="0" smtClean="0"/>
            <a:t>- первое время будьте снисходительны</a:t>
          </a:r>
          <a:endParaRPr lang="ru-RU" sz="1400" kern="1200" dirty="0"/>
        </a:p>
      </dsp:txBody>
      <dsp:txXfrm>
        <a:off x="456943" y="1697247"/>
        <a:ext cx="5941573" cy="526403"/>
      </dsp:txXfrm>
    </dsp:sp>
    <dsp:sp modelId="{E8667CB3-38D6-489E-B545-E8B9A33B76DC}">
      <dsp:nvSpPr>
        <dsp:cNvPr id="0" name=""/>
        <dsp:cNvSpPr/>
      </dsp:nvSpPr>
      <dsp:spPr>
        <a:xfrm>
          <a:off x="0" y="2850608"/>
          <a:ext cx="85693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3D225-BA84-4D26-8AB2-4C01B3AA6F36}">
      <dsp:nvSpPr>
        <dsp:cNvPr id="0" name=""/>
        <dsp:cNvSpPr/>
      </dsp:nvSpPr>
      <dsp:spPr>
        <a:xfrm>
          <a:off x="428466" y="2473887"/>
          <a:ext cx="5998527" cy="583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30" tIns="0" rIns="22673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Правило четвертое</a:t>
          </a:r>
          <a:r>
            <a:rPr lang="ru-RU" sz="1400" b="1" kern="1200" dirty="0" smtClean="0"/>
            <a:t> - обучайте всех новых сотрудников</a:t>
          </a:r>
          <a:endParaRPr lang="ru-RU" sz="1400" b="1" kern="1200" dirty="0"/>
        </a:p>
      </dsp:txBody>
      <dsp:txXfrm>
        <a:off x="456943" y="2502364"/>
        <a:ext cx="5941573" cy="526407"/>
      </dsp:txXfrm>
    </dsp:sp>
    <dsp:sp modelId="{4393FD6F-BC6C-462F-BA95-3579E8AFFEF1}">
      <dsp:nvSpPr>
        <dsp:cNvPr id="0" name=""/>
        <dsp:cNvSpPr/>
      </dsp:nvSpPr>
      <dsp:spPr>
        <a:xfrm>
          <a:off x="0" y="3655729"/>
          <a:ext cx="85693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ED7B9-9C1C-4A76-8159-C502D47B54B3}">
      <dsp:nvSpPr>
        <dsp:cNvPr id="0" name=""/>
        <dsp:cNvSpPr/>
      </dsp:nvSpPr>
      <dsp:spPr>
        <a:xfrm>
          <a:off x="428466" y="3279008"/>
          <a:ext cx="5998527" cy="583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30" tIns="0" rIns="22673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Правило пятое </a:t>
          </a:r>
          <a:r>
            <a:rPr lang="ru-RU" sz="1400" b="1" kern="1200" dirty="0" smtClean="0"/>
            <a:t>- интересуйтесь, как у сотрудника идут дела на новом месте</a:t>
          </a:r>
          <a:endParaRPr lang="ru-RU" sz="1400" kern="1200" dirty="0"/>
        </a:p>
      </dsp:txBody>
      <dsp:txXfrm>
        <a:off x="456943" y="3307485"/>
        <a:ext cx="5941573" cy="526407"/>
      </dsp:txXfrm>
    </dsp:sp>
    <dsp:sp modelId="{89364264-7D10-46E8-AA6C-6D2BA11F3EE7}">
      <dsp:nvSpPr>
        <dsp:cNvPr id="0" name=""/>
        <dsp:cNvSpPr/>
      </dsp:nvSpPr>
      <dsp:spPr>
        <a:xfrm>
          <a:off x="0" y="4460850"/>
          <a:ext cx="85693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ADB26-BCA8-4EF1-9373-D8223A7F63F2}">
      <dsp:nvSpPr>
        <dsp:cNvPr id="0" name=""/>
        <dsp:cNvSpPr/>
      </dsp:nvSpPr>
      <dsp:spPr>
        <a:xfrm>
          <a:off x="428466" y="4084129"/>
          <a:ext cx="5998527" cy="583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30" tIns="0" rIns="22673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Правило шестое </a:t>
          </a:r>
          <a:r>
            <a:rPr lang="ru-RU" sz="1400" b="1" kern="1200" dirty="0" smtClean="0"/>
            <a:t>- интересуйтесь мнением работника</a:t>
          </a:r>
          <a:endParaRPr lang="ru-RU" sz="1400" kern="1200" dirty="0"/>
        </a:p>
      </dsp:txBody>
      <dsp:txXfrm>
        <a:off x="456943" y="4112606"/>
        <a:ext cx="5941573" cy="526407"/>
      </dsp:txXfrm>
    </dsp:sp>
    <dsp:sp modelId="{BC6B8792-B4C9-44A7-B3A6-7444EE561EC3}">
      <dsp:nvSpPr>
        <dsp:cNvPr id="0" name=""/>
        <dsp:cNvSpPr/>
      </dsp:nvSpPr>
      <dsp:spPr>
        <a:xfrm>
          <a:off x="0" y="5265968"/>
          <a:ext cx="85693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EED5E-FB92-42FD-9C9B-32904FE0C7F3}">
      <dsp:nvSpPr>
        <dsp:cNvPr id="0" name=""/>
        <dsp:cNvSpPr/>
      </dsp:nvSpPr>
      <dsp:spPr>
        <a:xfrm>
          <a:off x="428466" y="4889250"/>
          <a:ext cx="5998527" cy="5833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30" tIns="0" rIns="22673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Правило седьмое </a:t>
          </a:r>
          <a:r>
            <a:rPr lang="ru-RU" sz="1400" b="1" kern="1200" dirty="0" smtClean="0"/>
            <a:t>- сразу давайте новичку право голоса</a:t>
          </a:r>
          <a:endParaRPr lang="ru-RU" sz="1400" kern="1200" dirty="0"/>
        </a:p>
      </dsp:txBody>
      <dsp:txXfrm>
        <a:off x="456943" y="4917727"/>
        <a:ext cx="5941573" cy="5264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2C247-093C-4D4F-B549-3D56EF221421}">
      <dsp:nvSpPr>
        <dsp:cNvPr id="0" name=""/>
        <dsp:cNvSpPr/>
      </dsp:nvSpPr>
      <dsp:spPr>
        <a:xfrm>
          <a:off x="2248364" y="1147171"/>
          <a:ext cx="4855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56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78243" y="1190311"/>
        <a:ext cx="25808" cy="5161"/>
      </dsp:txXfrm>
    </dsp:sp>
    <dsp:sp modelId="{9CEE8B76-55F8-40F0-9696-A85A6B2247F1}">
      <dsp:nvSpPr>
        <dsp:cNvPr id="0" name=""/>
        <dsp:cNvSpPr/>
      </dsp:nvSpPr>
      <dsp:spPr>
        <a:xfrm>
          <a:off x="5961" y="519631"/>
          <a:ext cx="2244202" cy="1346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 непрерывности</a:t>
          </a:r>
          <a:endParaRPr lang="ru-RU" sz="1900" kern="1200" dirty="0"/>
        </a:p>
      </dsp:txBody>
      <dsp:txXfrm>
        <a:off x="5961" y="519631"/>
        <a:ext cx="2244202" cy="1346521"/>
      </dsp:txXfrm>
    </dsp:sp>
    <dsp:sp modelId="{E4FCC68A-7C44-477F-B9E0-B6A8842ED025}">
      <dsp:nvSpPr>
        <dsp:cNvPr id="0" name=""/>
        <dsp:cNvSpPr/>
      </dsp:nvSpPr>
      <dsp:spPr>
        <a:xfrm>
          <a:off x="5008733" y="1147171"/>
          <a:ext cx="4855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56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38612" y="1190311"/>
        <a:ext cx="25808" cy="5161"/>
      </dsp:txXfrm>
    </dsp:sp>
    <dsp:sp modelId="{792009FA-4805-4A98-9C1A-92BEAAC5679B}">
      <dsp:nvSpPr>
        <dsp:cNvPr id="0" name=""/>
        <dsp:cNvSpPr/>
      </dsp:nvSpPr>
      <dsp:spPr>
        <a:xfrm>
          <a:off x="2766330" y="519631"/>
          <a:ext cx="2244202" cy="1346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 прогрессивности</a:t>
          </a:r>
          <a:endParaRPr lang="ru-RU" sz="1900" kern="1200" dirty="0"/>
        </a:p>
      </dsp:txBody>
      <dsp:txXfrm>
        <a:off x="2766330" y="519631"/>
        <a:ext cx="2244202" cy="1346521"/>
      </dsp:txXfrm>
    </dsp:sp>
    <dsp:sp modelId="{00542DAE-CC3E-49AA-AF61-9B326611D89E}">
      <dsp:nvSpPr>
        <dsp:cNvPr id="0" name=""/>
        <dsp:cNvSpPr/>
      </dsp:nvSpPr>
      <dsp:spPr>
        <a:xfrm>
          <a:off x="1128062" y="1864352"/>
          <a:ext cx="5520738" cy="485566"/>
        </a:xfrm>
        <a:custGeom>
          <a:avLst/>
          <a:gdLst/>
          <a:ahLst/>
          <a:cxnLst/>
          <a:rect l="0" t="0" r="0" b="0"/>
          <a:pathLst>
            <a:path>
              <a:moveTo>
                <a:pt x="5520738" y="0"/>
              </a:moveTo>
              <a:lnTo>
                <a:pt x="5520738" y="259883"/>
              </a:lnTo>
              <a:lnTo>
                <a:pt x="0" y="259883"/>
              </a:lnTo>
              <a:lnTo>
                <a:pt x="0" y="48556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49811" y="2104555"/>
        <a:ext cx="277240" cy="5161"/>
      </dsp:txXfrm>
    </dsp:sp>
    <dsp:sp modelId="{BA49A54A-97DB-410C-99AF-E39A7E07201B}">
      <dsp:nvSpPr>
        <dsp:cNvPr id="0" name=""/>
        <dsp:cNvSpPr/>
      </dsp:nvSpPr>
      <dsp:spPr>
        <a:xfrm>
          <a:off x="5526699" y="519631"/>
          <a:ext cx="2244202" cy="1346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 перспективности</a:t>
          </a:r>
          <a:endParaRPr lang="ru-RU" sz="1900" kern="1200" dirty="0"/>
        </a:p>
      </dsp:txBody>
      <dsp:txXfrm>
        <a:off x="5526699" y="519631"/>
        <a:ext cx="2244202" cy="1346521"/>
      </dsp:txXfrm>
    </dsp:sp>
    <dsp:sp modelId="{91FD1079-D23A-4837-820B-214D4DB5A38A}">
      <dsp:nvSpPr>
        <dsp:cNvPr id="0" name=""/>
        <dsp:cNvSpPr/>
      </dsp:nvSpPr>
      <dsp:spPr>
        <a:xfrm>
          <a:off x="2248364" y="3009860"/>
          <a:ext cx="4855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56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78243" y="3052999"/>
        <a:ext cx="25808" cy="5161"/>
      </dsp:txXfrm>
    </dsp:sp>
    <dsp:sp modelId="{5E074B96-88FA-41B7-B9F1-FF026C88CD6E}">
      <dsp:nvSpPr>
        <dsp:cNvPr id="0" name=""/>
        <dsp:cNvSpPr/>
      </dsp:nvSpPr>
      <dsp:spPr>
        <a:xfrm>
          <a:off x="5961" y="2382319"/>
          <a:ext cx="2244202" cy="1346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 оперативности</a:t>
          </a:r>
          <a:endParaRPr lang="ru-RU" sz="1900" kern="1200" dirty="0"/>
        </a:p>
      </dsp:txBody>
      <dsp:txXfrm>
        <a:off x="5961" y="2382319"/>
        <a:ext cx="2244202" cy="1346521"/>
      </dsp:txXfrm>
    </dsp:sp>
    <dsp:sp modelId="{9B895296-5C49-4704-A351-A9BC45334AFC}">
      <dsp:nvSpPr>
        <dsp:cNvPr id="0" name=""/>
        <dsp:cNvSpPr/>
      </dsp:nvSpPr>
      <dsp:spPr>
        <a:xfrm>
          <a:off x="5008733" y="3009860"/>
          <a:ext cx="4855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56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38612" y="3052999"/>
        <a:ext cx="25808" cy="5161"/>
      </dsp:txXfrm>
    </dsp:sp>
    <dsp:sp modelId="{89375B55-9893-48FE-9E98-3581DE4B5B0D}">
      <dsp:nvSpPr>
        <dsp:cNvPr id="0" name=""/>
        <dsp:cNvSpPr/>
      </dsp:nvSpPr>
      <dsp:spPr>
        <a:xfrm>
          <a:off x="2766330" y="2382319"/>
          <a:ext cx="2244202" cy="1346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 экономичности</a:t>
          </a:r>
          <a:endParaRPr lang="ru-RU" sz="1900" kern="1200" dirty="0"/>
        </a:p>
      </dsp:txBody>
      <dsp:txXfrm>
        <a:off x="2766330" y="2382319"/>
        <a:ext cx="2244202" cy="1346521"/>
      </dsp:txXfrm>
    </dsp:sp>
    <dsp:sp modelId="{ABF94552-9B41-4D1C-AD3F-7B7E47BF1EA7}">
      <dsp:nvSpPr>
        <dsp:cNvPr id="0" name=""/>
        <dsp:cNvSpPr/>
      </dsp:nvSpPr>
      <dsp:spPr>
        <a:xfrm>
          <a:off x="5526699" y="2382319"/>
          <a:ext cx="2244202" cy="1346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 гибкости</a:t>
          </a:r>
          <a:endParaRPr lang="ru-RU" sz="1900" kern="1200" dirty="0"/>
        </a:p>
      </dsp:txBody>
      <dsp:txXfrm>
        <a:off x="5526699" y="2382319"/>
        <a:ext cx="2244202" cy="1346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02B9-FBD8-4990-B6AE-E8C2E384E58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D2EB-0140-4485-A66D-5A84FD3871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02B9-FBD8-4990-B6AE-E8C2E384E58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D2EB-0140-4485-A66D-5A84FD3871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02B9-FBD8-4990-B6AE-E8C2E384E58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D2EB-0140-4485-A66D-5A84FD3871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02B9-FBD8-4990-B6AE-E8C2E384E58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D2EB-0140-4485-A66D-5A84FD3871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02B9-FBD8-4990-B6AE-E8C2E384E58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D2EB-0140-4485-A66D-5A84FD3871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02B9-FBD8-4990-B6AE-E8C2E384E58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D2EB-0140-4485-A66D-5A84FD3871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02B9-FBD8-4990-B6AE-E8C2E384E58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D2EB-0140-4485-A66D-5A84FD3871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02B9-FBD8-4990-B6AE-E8C2E384E58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D2EB-0140-4485-A66D-5A84FD3871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02B9-FBD8-4990-B6AE-E8C2E384E58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D2EB-0140-4485-A66D-5A84FD3871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02B9-FBD8-4990-B6AE-E8C2E384E58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D2EB-0140-4485-A66D-5A84FD3871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02B9-FBD8-4990-B6AE-E8C2E384E58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D2EB-0140-4485-A66D-5A84FD3871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CC02B9-FBD8-4990-B6AE-E8C2E384E58C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93D2EB-0140-4485-A66D-5A84FD3871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82880" indent="0">
              <a:buNone/>
            </a:pP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Тема. </a:t>
            </a: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Адаптация и стажировка персонала </a:t>
            </a:r>
            <a:endParaRPr lang="ru-RU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68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Как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помочь новому сотруднику адаптироваться в коллективе, разобраться в особенностях работы и стать частью команды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22082077"/>
              </p:ext>
            </p:extLst>
          </p:nvPr>
        </p:nvGraphicFramePr>
        <p:xfrm>
          <a:off x="827584" y="1556792"/>
          <a:ext cx="756084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4503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901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dirty="0">
                <a:effectLst/>
              </a:rPr>
              <a:t>Профессиональная адаптация</a:t>
            </a:r>
            <a:r>
              <a:rPr lang="ru-RU" i="1" dirty="0">
                <a:effectLst/>
              </a:rPr>
              <a:t/>
            </a:r>
            <a:br>
              <a:rPr lang="ru-RU" i="1" dirty="0">
                <a:effectLst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40167589"/>
              </p:ext>
            </p:extLst>
          </p:nvPr>
        </p:nvGraphicFramePr>
        <p:xfrm>
          <a:off x="323850" y="980728"/>
          <a:ext cx="8569325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7648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235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Виды адаптации: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62500" lnSpcReduction="20000"/>
          </a:bodyPr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отношениям субъект-объект:</a:t>
            </a:r>
          </a:p>
          <a:p>
            <a:pPr>
              <a:buBlip>
                <a:blip r:embed="rId2"/>
              </a:buBlip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когда человек стремится воздействовать на среду с тем, чтобы изменить ее (в том числе и те нормы, ценности, формы взаимодействия и деятельности, которые он должен освоить);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пассивная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когда он не стремится к такому воздействию и изменению.</a:t>
            </a:r>
          </a:p>
          <a:p>
            <a:pPr>
              <a:buBlip>
                <a:blip r:embed="rId2"/>
              </a:buBlip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воздействию на работника: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прогрессивная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благоприятно воздействующая на работника;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регрессивная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пассивная адаптации к среде с отрицательным содержанием (например, с низкой трудовой дисциплиной).</a:t>
            </a:r>
          </a:p>
          <a:p>
            <a:pPr>
              <a:buBlip>
                <a:blip r:embed="rId2"/>
              </a:buBlip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уровню:</a:t>
            </a:r>
          </a:p>
          <a:p>
            <a:pPr>
              <a:buBlip>
                <a:blip r:embed="rId2"/>
              </a:buBlip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когда человек впервые включается в постоянную трудовую деятельность на конкретном предприятии;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вторичная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при последующей смене работы.</a:t>
            </a:r>
          </a:p>
          <a:p>
            <a:pPr>
              <a:buBlip>
                <a:blip r:embed="rId2"/>
              </a:buBlip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направлениям:</a:t>
            </a:r>
          </a:p>
          <a:p>
            <a:pPr>
              <a:buBlip>
                <a:blip r:embed="rId2"/>
              </a:buBlip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производственная;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непроизводственная.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" t="5834" r="7818" b="15022"/>
          <a:stretch/>
        </p:blipFill>
        <p:spPr bwMode="auto">
          <a:xfrm>
            <a:off x="5292081" y="4602700"/>
            <a:ext cx="2880319" cy="2210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30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064896" cy="5832648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09008" y="2420888"/>
            <a:ext cx="24751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Психофизиологическая </a:t>
            </a:r>
            <a:r>
              <a:rPr lang="ru-RU" b="1" dirty="0"/>
              <a:t>адаптация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221088"/>
            <a:ext cx="230425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Социальная </a:t>
            </a:r>
            <a:r>
              <a:rPr lang="ru-RU" b="1" dirty="0"/>
              <a:t>адаптация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4221088"/>
            <a:ext cx="244827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Организационная </a:t>
            </a:r>
            <a:r>
              <a:rPr lang="ru-RU" b="1" dirty="0"/>
              <a:t>адаптация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4221088"/>
            <a:ext cx="252028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Экономическая </a:t>
            </a:r>
            <a:r>
              <a:rPr lang="ru-RU" b="1" dirty="0"/>
              <a:t>адаптация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2420888"/>
            <a:ext cx="223224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Социально-психологическая </a:t>
            </a:r>
            <a:r>
              <a:rPr lang="ru-RU" b="1" dirty="0"/>
              <a:t>адаптация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420888"/>
            <a:ext cx="23762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Профессиональная адаптация</a:t>
            </a:r>
            <a:r>
              <a:rPr lang="ru-RU" dirty="0"/>
              <a:t> 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1691680" y="1052736"/>
            <a:ext cx="504056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572000" y="1124744"/>
            <a:ext cx="504056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308304" y="1124744"/>
            <a:ext cx="504056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14960" y="908720"/>
            <a:ext cx="412624" cy="3240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332656"/>
            <a:ext cx="86409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Адаптация персонала </a:t>
            </a:r>
            <a:endParaRPr lang="ru-RU" sz="2800" b="1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6084168" y="908720"/>
            <a:ext cx="432048" cy="3240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3203848" y="908720"/>
            <a:ext cx="405160" cy="3240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942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Методы адаптации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7992888" cy="48965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 неформализованного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сопровождения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проведения мероприятий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 «корпоративный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Командный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тренинг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Методы организационной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адаптации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Инструктаж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подразделениях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Интернет-сайт</a:t>
            </a:r>
          </a:p>
          <a:p>
            <a:pPr marL="4572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101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0464"/>
            <a:ext cx="8192690" cy="1217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effectLst/>
              </a:rPr>
              <a:t>Примеры адаптации в </a:t>
            </a:r>
            <a:r>
              <a:rPr lang="ru-RU" sz="4000" dirty="0" smtClean="0">
                <a:effectLst/>
              </a:rPr>
              <a:t>разных </a:t>
            </a:r>
            <a:r>
              <a:rPr lang="ru-RU" sz="4000" dirty="0">
                <a:effectLst/>
              </a:rPr>
              <a:t>компаниях 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pic>
        <p:nvPicPr>
          <p:cNvPr id="2050" name="Picture 2" descr="C:\Users\инна\Desktop\kaspersky-lab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31" y="3828486"/>
            <a:ext cx="2592288" cy="255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нна\Desktop\Apple_logo_black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31" y="1844824"/>
            <a:ext cx="2082760" cy="16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нна\Desktop\yandex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65" y="1844824"/>
            <a:ext cx="2448272" cy="217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нна\Desktop\R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254"/>
            <a:ext cx="2176049" cy="171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инна\Desktop\L’Oreal Pari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4365105"/>
            <a:ext cx="464022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1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Принципы адаптации персонала организации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75405972"/>
              </p:ext>
            </p:extLst>
          </p:nvPr>
        </p:nvGraphicFramePr>
        <p:xfrm>
          <a:off x="611560" y="1988840"/>
          <a:ext cx="77768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3380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9776"/>
            <a:ext cx="8240703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Сложности процесса адаптации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556792"/>
            <a:ext cx="7848872" cy="453650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 врагом нового сотрудника в компании (особенно, без трудового опыта) являются сомнения и страхи, которые иногда не позволяют показать себя с лучшей стороны и становятся причиной скорого ухода с работы.</a:t>
            </a:r>
          </a:p>
          <a:p>
            <a:pPr algn="just"/>
            <a:endParaRPr lang="ru-RU" sz="3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«фобий» новых работников во время адаптации: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Потерять полученное место в компании.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справиться с обязанностями, нарушить сроки выполнения проектов.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найти общего языка с коллегами, проблемы коммуникации.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Обнаружить профессиональные недостатки или пробел в знаниях, необходимых для работы.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Оказаться некомпетентным в глазах руководства и коллег.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сработаться с новым руководителем.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558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72751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 Из чего состоит программа по адаптации</a:t>
            </a:r>
            <a:endParaRPr lang="ru-RU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268760"/>
            <a:ext cx="9036496" cy="51411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Адаптационная программа для сотрудников представляет собой план введения работника в должность. Этот документ нужен для применения единообразного подхода к процедуре адаптации в подразделениях организации. Документ является обширным списком действий для адаптирующегося работника и для его куратора, который будет помогать приспособиться к новым трудовым условиям. Для работника наиболее сложным периодом становятся первые два-три месяца, совпадающие, как правило, с его испытательным сроком. Часто длительность программы равна по продолжительности этому периоду.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оптимально сформированной программы характерны следующие признаки: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четкое планирование;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ясное содержание;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строгое распределение ролей и задач.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 может состоять из двух частей: общей и индивидуальной.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Примерная структура следующая: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Общая часть, которая помогает формированию общего представления о предприятии, его особенностях, иерархии, установленных взаимоотношениях между подразделениями, распределении функционала, трудовых условиях и т. п.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Индивидуальная часть, которая формируется непосредственным руководителем, курирующим введение в должность работника. Она согласовывается с руководителем по направлению деятельности и начальником отдела кадров. Эта составляющая помогает работнику получить подробные сведения о деятельности организации, а также о прямых функциональных обязанностях сотрудника.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12976"/>
            <a:ext cx="1830152" cy="1830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076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60338"/>
            <a:ext cx="82296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Составляем программу по адаптации персонала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centrproh.ru/wp-content/uploads/2019/04/Etapy_adaptacii_personala_-_posledovatelnost__osnovnye_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80" y="1368152"/>
            <a:ext cx="6048648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14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7768"/>
            <a:ext cx="8240703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Понятие адаптации, ее основные направления. 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577287"/>
            <a:ext cx="8784976" cy="481399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Адаптация — процесс изменения знакомства сотрудника с деятельностью и организацией и изменение собственного поведения в соответствии с требованиями среды.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Адаптация — это «процесс приспособления работника к условиям внешней и внутренней среды».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9" b="9057"/>
          <a:stretch/>
        </p:blipFill>
        <p:spPr bwMode="auto">
          <a:xfrm>
            <a:off x="2483768" y="2348880"/>
            <a:ext cx="5904656" cy="2982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999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127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5. Итоги периода адаптации 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466448"/>
            <a:ext cx="7200800" cy="39787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10 рабочих дней до окончания испытательного срока в отдел персонала подаются следующие документы: 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отчеты нового сотрудника;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индивидуальный план с оценкой его выполнения и с предложениями куратора и/или непосредственного начальника о дальнейшей деятельности работника (завизированный руководителем направления).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790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512511" cy="1143000"/>
          </a:xfrm>
        </p:spPr>
        <p:txBody>
          <a:bodyPr/>
          <a:lstStyle/>
          <a:p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ВАЖНО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9512" y="1466448"/>
            <a:ext cx="6904856" cy="412279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адаптации совпадает с испытательным сроком. Часто эти два понятия идентифицируют. Однако второе - юридическое - является одним из элементов первого. В соответствии с Трудовым кодексом РФ можно уволить работника, если он не прошел испытательный срок. Вы исключите судебные последствия, если процесс адаптации правильно организован, результаты этапов фиксируются и протоколируются 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59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Стажировки </a:t>
            </a:r>
            <a:r>
              <a:rPr lang="ru-RU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персонала на рабочем месте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Стажировка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рабочая деятельность, включающая получение дополнительного профессионального образования по определенной специальности, а также способ приложения своих теоретических знаний для доказательства компетентности руководству предприятия и будущего трудоустройства.</a:t>
            </a:r>
          </a:p>
        </p:txBody>
      </p:sp>
    </p:spTree>
    <p:extLst>
      <p:ext uri="{BB962C8B-B14F-4D97-AF65-F5344CB8AC3E}">
        <p14:creationId xmlns:p14="http://schemas.microsoft.com/office/powerpoint/2010/main" val="3832556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352928" cy="64807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5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Сразу выделим основные функции для стажирующегося: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новых профессиональных навыков;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Приложение теоретических знаний на благо организации;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оценить собственные способности и соотнести их с функциями и задачами;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трудоустройства по итогам.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работодателя выделяют следующие: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Позволяет сократить период адаптации;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Проверяет способности будущего работника и позволяет соотнести их с его задачами и функциями, которые он будет выполнять;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Позволяет оценить теоретические знания практиканта.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подчеркнуть отличительные черты стажировки: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Профессиональное обучение ограничено во времени;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Переподготовка, как вид рабочей деятельности оплачивается согласно договору;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 оплаты предварительного обучения работника меньше, чем ежемесячная заработная плата на этой должности;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Обязательно должна быть оформлена документально;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Стажировка работника осуществляется согласно заранее разработанной программе обучения на рабочем месте;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потенциальным сотрудником закрепляется наставник, который будет курировать выполнение задач стажером.</a:t>
            </a:r>
          </a:p>
        </p:txBody>
      </p:sp>
    </p:spTree>
    <p:extLst>
      <p:ext uri="{BB962C8B-B14F-4D97-AF65-F5344CB8AC3E}">
        <p14:creationId xmlns:p14="http://schemas.microsoft.com/office/powerpoint/2010/main" val="3737872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Срок прохождения стажировки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484784"/>
            <a:ext cx="7200800" cy="43924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Сейчас испытательный срок для рядовых определяет начальник отдела, в котором будет трудиться служащий. При наличии у нанимаемого необходимых для специальности умений, навыков и опыта выполнения обязанностей на идентичной должности, время переподготовки может составлять от 3 до 19 дней, без учета выходных.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же служащий не обладает необходимой квалификацией или не имеет схожего опыта на идентичной должности, то период его переподготовки будет составлять от 1 до 6 месяцев на усмотрение начальника отдела.</a:t>
            </a:r>
          </a:p>
        </p:txBody>
      </p:sp>
    </p:spTree>
    <p:extLst>
      <p:ext uri="{BB962C8B-B14F-4D97-AF65-F5344CB8AC3E}">
        <p14:creationId xmlns:p14="http://schemas.microsoft.com/office/powerpoint/2010/main" val="180607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9776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Порядок прохождения стажировки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229600" cy="518457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Первое, что предстоит пройти претенденту на новую позицию – собеседование с руководителем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Второй шаг на пути к желаемой должности – совместное с руководителем составление программы испытательного периода. Здесь разрабатывается журнал, который будет вести куратор переобучения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обязана отвечать следующим задачам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Практическое применение теоретических знаний испытуемого;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практических профессиональных навыков;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Ознакомление с деятельностью компании, ее структурой;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Ознакомление с должностными обязанностями.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Немного позже мы более подробно рассмотрим этот вопрос.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Третий этап очень важен и позволит избежать обмана со стороны работодателя – заключение срочного трудового договора. После этого соискатель допускается к прохождению практики. Также подписывается приказ о стажировке.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окончании испытаний руководитель составляет отзыв на претендента и определяет его профпригодность, на основе чего выносится вердикт о дальнейшем трудоустройстве.</a:t>
            </a:r>
          </a:p>
        </p:txBody>
      </p:sp>
    </p:spTree>
    <p:extLst>
      <p:ext uri="{BB962C8B-B14F-4D97-AF65-F5344CB8AC3E}">
        <p14:creationId xmlns:p14="http://schemas.microsoft.com/office/powerpoint/2010/main" val="1829679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008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Процедура оформления стажировки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1445" y="1135285"/>
            <a:ext cx="8856984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того чтобы официально оформить претендента, вам нужно составить следующие документы:</a:t>
            </a:r>
          </a:p>
          <a:p>
            <a:pPr marL="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о стажировке. Настоящий документ регулирует процесс проведения переобучения персонала, утверждается руководителем компании.</a:t>
            </a:r>
          </a:p>
          <a:p>
            <a:pPr marL="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Состоит из следующих структурных элементов:</a:t>
            </a:r>
          </a:p>
          <a:p>
            <a:pPr marL="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положения, где указываются основные моменты в координации процесса подготовки;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 задачи подготовки. Здесь указываются общие цели, такие как усвоение теоретических и практических основ, необходимых для выполнения функций и задач, ознакомление с деятельностью компании, ее спецификой и другие.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проведения стажировки.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Ответственность сторон, также здесь указывается руководитель стажирующегося.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Необходимые тесты и испытания по окончании переобучения, позволяющие оценить качество усвоенного во время стажировки материала.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прохождения стажировки. О ней мы говорили ранее.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о стажировке.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о допуске к самостоятельной работе. Оформляется уже после практики и сдачи экзамена (если требуется). Приказ допускает к самостоятельной профессиональной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031056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Условно выделяют следующие типы стажировок: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Практика по охране труда – направлена на приобретение конкурсантом теоретических знаний и практических навыков по обеспечению безопасной реализации его должностных обязанностей.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Стажировки по специальностям – в этом случае программа будет зависеть от тех работ, которые будет выполнять будущий работник. </a:t>
            </a:r>
          </a:p>
        </p:txBody>
      </p:sp>
    </p:spTree>
    <p:extLst>
      <p:ext uri="{BB962C8B-B14F-4D97-AF65-F5344CB8AC3E}">
        <p14:creationId xmlns:p14="http://schemas.microsoft.com/office/powerpoint/2010/main" val="1629492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Завершение стажировки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77281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Чаще всего по окончании обучения соискатель на вакансию проходит аттестацию. Для этого собирается комиссия, состоящая из наставника и непосредственного начальника.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принимается либо на основе реализованных стажером задач, либо на основе тестового задания. Также на окончательное заключение руководства, влияет журнал стажировки, который ведет наставник стажера в процессе обучения.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комиссия принимает положительное решение, то стажера оформляют в штат, для этого оформляется приказ о допуске к самостоятельной работе.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нна\Desktop\slide_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7300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6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369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</a:rPr>
              <a:t>Какие ошибки делает руководство во время адаптации нового сотрудника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9986103"/>
              </p:ext>
            </p:extLst>
          </p:nvPr>
        </p:nvGraphicFramePr>
        <p:xfrm>
          <a:off x="179512" y="1989138"/>
          <a:ext cx="8856984" cy="4176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821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6856" y="1177588"/>
            <a:ext cx="8229600" cy="2088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проведения эффективной адаптации персонала в организации необходимо использовать специально разработанную программу.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состоит из: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561964"/>
            <a:ext cx="2541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общего раздела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561964"/>
            <a:ext cx="4753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специализированного раздела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993704" y="2852936"/>
            <a:ext cx="1378496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699792" y="2852936"/>
            <a:ext cx="1624399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0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229600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часть касается в целом всей компании и затрагивает следующие направления: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сведения о предприятии: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приоритеты развития, цели, проблемы организации; традиции, нормы; продукция и ее потребители; виды деятельности; организация, структура, взаимосвязи между отделами; информация о высшем руководстве; внутренние отношения.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об оплате труда и дополнительных льготах: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страхование; пособия по временной нетрудоспособности; выходные пособия; пособия по болезни работника и членов семьи, пособия по материнству; размер пенсии; возможности обучения на работе.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Охрана труда и техника безопасности: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предосторожности; правила противопожарной безопасности и контроля; правила поведения при несчастных случаях; места оказания первой медицинской помощи.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быта: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питание; отдых; другое.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3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57214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пециализированная часть затрагивает следующие направления: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Функции отдела: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 приоритеты; организация и структура; взаимоотношения с другими подразделениями.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Права, обязанности и ответственность: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детальное описание текущей работы и ожидаемых результатов; разъяснение, почему эта конкретная работа важна, как она соотносится с другими работами в отделе и в организации в целом; длительность рабочего дня и его распорядок; требования к качеству выполняемой работы.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Правила, предписания: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правила, характерные только для данного вида работы или данного подразделения; правила техники безопасности; отношения с работниками других отделом; питание, курение на рабочем месте; телефонные переговоры личного характера в рабочее время.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отделом.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67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80865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Этапы адаптации персонала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44824"/>
            <a:ext cx="8229600" cy="4925144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Подготовительный.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данном этапе происходит представление новичка сотрудникам компании, организация его рабочего места, назначение куратора, документальное оформление. Также сюда может входить знакомство с историей компании, ее структурой, миссией, целями и задачами, продукцией, нормами, порядками, правилами корпоративной культуры.</a:t>
            </a:r>
          </a:p>
          <a:p>
            <a:pPr>
              <a:buBlip>
                <a:blip r:embed="rId2"/>
              </a:buBlip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этап включает в себя теоретическую подготовку к основной работе, знакомство непосредственно со своими функциональными обязанностями и требованиями.</a:t>
            </a:r>
          </a:p>
          <a:p>
            <a:pPr>
              <a:buBlip>
                <a:blip r:embed="rId2"/>
              </a:buBlip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Практические задания.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Новичку предлагают включиться в реальный рабочий процесс сначала в качестве наблюдателя, затем самостоятельно.</a:t>
            </a:r>
          </a:p>
          <a:p>
            <a:pPr>
              <a:buBlip>
                <a:blip r:embed="rId2"/>
              </a:buBlip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решения о прохождении испытательного срока.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данном этапе подводятся итоги работы нового сотрудника, анализируются его сильные и слабые стороны, успехи и неудачи и принимается решение касательно его дальнейшей судьбы – прошел он успешно испытательный срок и остается работать либо провалил его и уходит из компании.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9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7275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Этапы адаптации сотрудника в коллективе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13433444"/>
              </p:ext>
            </p:extLst>
          </p:nvPr>
        </p:nvGraphicFramePr>
        <p:xfrm>
          <a:off x="467544" y="1772816"/>
          <a:ext cx="8208912" cy="471706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736304"/>
                <a:gridCol w="2736304"/>
                <a:gridCol w="2736304"/>
              </a:tblGrid>
              <a:tr h="400161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</a:p>
                  </a:txBody>
                  <a:tcPr marL="57494" marR="57494" marT="34497" marB="34497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Какой период времени потребуется</a:t>
                      </a:r>
                    </a:p>
                  </a:txBody>
                  <a:tcPr marL="57494" marR="57494" marT="34497" marB="34497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Задачи, которые необходимо решить</a:t>
                      </a:r>
                    </a:p>
                  </a:txBody>
                  <a:tcPr marL="57494" marR="57494" marT="34497" marB="34497" anchor="ctr"/>
                </a:tc>
              </a:tr>
              <a:tr h="400161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Предварительный</a:t>
                      </a:r>
                    </a:p>
                  </a:txBody>
                  <a:tcPr marL="57494" marR="57494" marT="34497" marB="3449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начала работы 1-2 дня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4" marR="57494" marT="34497" marB="3449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Морально подготовить человека к выходу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4" marR="57494" marT="34497" marB="34497" anchor="ctr"/>
                </a:tc>
              </a:tr>
              <a:tr h="731329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Вводный</a:t>
                      </a:r>
                    </a:p>
                  </a:txBody>
                  <a:tcPr marL="57494" marR="57494" marT="34497" marB="3449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правило в первый день работы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4" marR="57494" marT="34497" marB="3449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Знакомство с документами, общее представление о компании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4" marR="57494" marT="34497" marB="34497" anchor="ctr"/>
                </a:tc>
              </a:tr>
              <a:tr h="565745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Ознакомительный</a:t>
                      </a:r>
                    </a:p>
                  </a:txBody>
                  <a:tcPr marL="57494" marR="57494" marT="34497" marB="3449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 неделя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4" marR="57494" marT="34497" marB="3449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Введение в курс дела, особенности участка работы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4" marR="57494" marT="34497" marB="34497" anchor="ctr"/>
                </a:tc>
              </a:tr>
              <a:tr h="400161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Введение в должность</a:t>
                      </a:r>
                    </a:p>
                  </a:txBody>
                  <a:tcPr marL="57494" marR="57494" marT="34497" marB="3449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4" marR="57494" marT="34497" marB="3449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Должностные обязанности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4" marR="57494" marT="34497" marB="34497" anchor="ctr"/>
                </a:tc>
              </a:tr>
              <a:tr h="565745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Адаптация в действии</a:t>
                      </a:r>
                    </a:p>
                  </a:txBody>
                  <a:tcPr marL="57494" marR="57494" marT="34497" marB="3449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Первый месяц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4" marR="57494" marT="34497" marB="3449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Построение взаимодействия в коллективе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4" marR="57494" marT="34497" marB="34497" anchor="ctr"/>
                </a:tc>
              </a:tr>
              <a:tr h="400161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</a:t>
                      </a:r>
                    </a:p>
                  </a:txBody>
                  <a:tcPr marL="57494" marR="57494" marT="34497" marB="3449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конца испытательного срока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4" marR="57494" marT="34497" marB="3449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Налаживание связи с коллективом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4" marR="57494" marT="34497" marB="34497" anchor="ctr"/>
                </a:tc>
              </a:tr>
              <a:tr h="1062497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Заключительный</a:t>
                      </a:r>
                    </a:p>
                  </a:txBody>
                  <a:tcPr marL="57494" marR="57494" marT="34497" marB="3449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дней до окончания испытательного срока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4" marR="57494" marT="34497" marB="3449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Принятие решения о дальнейшей работе сотрудника, оценка его профессиональной  пригодности и способности адаптироваться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494" marR="57494" marT="34497" marB="3449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7422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1948</TotalTime>
  <Words>1971</Words>
  <Application>Microsoft Office PowerPoint</Application>
  <PresentationFormat>Экран (4:3)</PresentationFormat>
  <Paragraphs>229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Тема. Адаптация и стажировка персонала </vt:lpstr>
      <vt:lpstr>1. Понятие адаптации, ее основные направления. </vt:lpstr>
      <vt:lpstr>Презентация PowerPoint</vt:lpstr>
      <vt:lpstr>Какие ошибки делает руководство во время адаптации нового сотрудника  </vt:lpstr>
      <vt:lpstr>Презентация PowerPoint</vt:lpstr>
      <vt:lpstr>Презентация PowerPoint</vt:lpstr>
      <vt:lpstr>Презентация PowerPoint</vt:lpstr>
      <vt:lpstr>2. Этапы адаптации персонала</vt:lpstr>
      <vt:lpstr>Этапы адаптации сотрудника в коллективе</vt:lpstr>
      <vt:lpstr>Как помочь новому сотруднику адаптироваться в коллективе, разобраться в особенностях работы и стать частью команды</vt:lpstr>
      <vt:lpstr>Профессиональная адаптация </vt:lpstr>
      <vt:lpstr>3. Виды адаптации:</vt:lpstr>
      <vt:lpstr>Презентация PowerPoint</vt:lpstr>
      <vt:lpstr>Методы адаптации</vt:lpstr>
      <vt:lpstr>Примеры адаптации в разных компаниях  </vt:lpstr>
      <vt:lpstr>Принципы адаптации персонала организации</vt:lpstr>
      <vt:lpstr>Сложности процесса адаптации</vt:lpstr>
      <vt:lpstr>4. Из чего состоит программа по адаптации</vt:lpstr>
      <vt:lpstr>Составляем программу по адаптации персонала</vt:lpstr>
      <vt:lpstr>5. Итоги периода адаптации </vt:lpstr>
      <vt:lpstr>ВАЖНО</vt:lpstr>
      <vt:lpstr>6. Стажировки персонала на рабочем месте</vt:lpstr>
      <vt:lpstr>Презентация PowerPoint</vt:lpstr>
      <vt:lpstr>Срок прохождения стажировки </vt:lpstr>
      <vt:lpstr>Порядок прохождения стажировки</vt:lpstr>
      <vt:lpstr>Процедура оформления стажировки</vt:lpstr>
      <vt:lpstr>Условно выделяют следующие типы стажировок:</vt:lpstr>
      <vt:lpstr>Завершение стажировки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и стажировка персонала</dc:title>
  <dc:creator>Admin</dc:creator>
  <cp:lastModifiedBy>инна</cp:lastModifiedBy>
  <cp:revision>30</cp:revision>
  <dcterms:created xsi:type="dcterms:W3CDTF">2019-09-26T19:15:35Z</dcterms:created>
  <dcterms:modified xsi:type="dcterms:W3CDTF">2022-06-23T05:40:37Z</dcterms:modified>
</cp:coreProperties>
</file>